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vml" ContentType="application/vnd.openxmlformats-officedocument.vmlDrawing"/>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rts/chart4.xml" ContentType="application/vnd.openxmlformats-officedocument.drawingml.chart+xml"/>
  <Override PartName="/ppt/charts/chart5.xml" ContentType="application/vnd.openxmlformats-officedocument.drawingml.chart+xml"/>
  <Override PartName="/ppt/charts/chart6.xml" ContentType="application/vnd.openxmlformats-officedocument.drawingml.chart+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rts/chart7.xml" ContentType="application/vnd.openxmlformats-officedocument.drawingml.chart+xml"/>
  <Override PartName="/ppt/charts/chart8.xml" ContentType="application/vnd.openxmlformats-officedocument.drawingml.chart+xml"/>
  <Override PartName="/ppt/charts/chart9.xml" ContentType="application/vnd.openxmlformats-officedocument.drawingml.chart+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33"/>
  </p:notesMasterIdLst>
  <p:sldIdLst>
    <p:sldId id="276" r:id="rId5"/>
    <p:sldId id="273" r:id="rId6"/>
    <p:sldId id="259" r:id="rId7"/>
    <p:sldId id="321" r:id="rId8"/>
    <p:sldId id="322" r:id="rId9"/>
    <p:sldId id="260" r:id="rId10"/>
    <p:sldId id="367" r:id="rId11"/>
    <p:sldId id="368" r:id="rId12"/>
    <p:sldId id="369" r:id="rId13"/>
    <p:sldId id="344" r:id="rId14"/>
    <p:sldId id="346" r:id="rId15"/>
    <p:sldId id="347" r:id="rId16"/>
    <p:sldId id="348" r:id="rId17"/>
    <p:sldId id="371" r:id="rId18"/>
    <p:sldId id="372" r:id="rId19"/>
    <p:sldId id="370" r:id="rId20"/>
    <p:sldId id="345" r:id="rId21"/>
    <p:sldId id="349" r:id="rId22"/>
    <p:sldId id="350" r:id="rId23"/>
    <p:sldId id="373" r:id="rId24"/>
    <p:sldId id="374" r:id="rId25"/>
    <p:sldId id="375" r:id="rId26"/>
    <p:sldId id="351" r:id="rId27"/>
    <p:sldId id="352" r:id="rId28"/>
    <p:sldId id="353" r:id="rId29"/>
    <p:sldId id="343" r:id="rId30"/>
    <p:sldId id="284" r:id="rId31"/>
    <p:sldId id="354" r:id="rId32"/>
  </p:sldIdLst>
  <p:sldSz cx="12192000" cy="6858000"/>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Holm Amy USRS" initials="HAU" lastIdx="2" clrIdx="0">
    <p:extLst>
      <p:ext uri="{19B8F6BF-5375-455C-9EA6-DF929625EA0E}">
        <p15:presenceInfo xmlns:p15="http://schemas.microsoft.com/office/powerpoint/2012/main" userId="S::amy.holm@syngenta.com::e503febe-00da-47fa-9cb2-effe556a5f09"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CC66"/>
    <a:srgbClr val="CC6600"/>
    <a:srgbClr val="996633"/>
    <a:srgbClr val="000000"/>
    <a:srgbClr val="FF9900"/>
    <a:srgbClr val="339933"/>
    <a:srgbClr val="0000FF"/>
    <a:srgbClr val="CC9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6A5A468-0832-4F4D-8A9C-06FE1C488DD9}" v="49" dt="2020-08-19T18:52:28.79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831" autoAdjust="0"/>
    <p:restoredTop sz="94660"/>
  </p:normalViewPr>
  <p:slideViewPr>
    <p:cSldViewPr>
      <p:cViewPr varScale="1">
        <p:scale>
          <a:sx n="108" d="100"/>
          <a:sy n="108" d="100"/>
        </p:scale>
        <p:origin x="666" y="102"/>
      </p:cViewPr>
      <p:guideLst>
        <p:guide orient="horz" pos="2160"/>
        <p:guide pos="3840"/>
      </p:guideLst>
    </p:cSldViewPr>
  </p:slideViewPr>
  <p:notesTextViewPr>
    <p:cViewPr>
      <p:scale>
        <a:sx n="100" d="100"/>
        <a:sy n="100" d="100"/>
      </p:scale>
      <p:origin x="0" y="0"/>
    </p:cViewPr>
  </p:notesTextViewPr>
  <p:sorterViewPr>
    <p:cViewPr varScale="1">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microsoft.com/office/2016/11/relationships/changesInfo" Target="changesInfos/changesInfo1.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commentAuthors" Target="commen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theme" Target="theme/theme1.xml"/><Relationship Id="rId40"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olloway James USRS" userId="209a2036-82a2-4c68-aa90-367cf796b15e" providerId="ADAL" clId="{A6A5A468-0832-4F4D-8A9C-06FE1C488DD9}"/>
    <pc:docChg chg="undo custSel addSld delSld modSld sldOrd">
      <pc:chgData name="Holloway James USRS" userId="209a2036-82a2-4c68-aa90-367cf796b15e" providerId="ADAL" clId="{A6A5A468-0832-4F4D-8A9C-06FE1C488DD9}" dt="2020-08-27T22:19:06.977" v="3094"/>
      <pc:docMkLst>
        <pc:docMk/>
      </pc:docMkLst>
      <pc:sldChg chg="modSp">
        <pc:chgData name="Holloway James USRS" userId="209a2036-82a2-4c68-aa90-367cf796b15e" providerId="ADAL" clId="{A6A5A468-0832-4F4D-8A9C-06FE1C488DD9}" dt="2020-08-19T18:21:48.680" v="120" actId="313"/>
        <pc:sldMkLst>
          <pc:docMk/>
          <pc:sldMk cId="0" sldId="259"/>
        </pc:sldMkLst>
        <pc:spChg chg="mod">
          <ac:chgData name="Holloway James USRS" userId="209a2036-82a2-4c68-aa90-367cf796b15e" providerId="ADAL" clId="{A6A5A468-0832-4F4D-8A9C-06FE1C488DD9}" dt="2020-08-19T18:21:48.680" v="120" actId="313"/>
          <ac:spMkLst>
            <pc:docMk/>
            <pc:sldMk cId="0" sldId="259"/>
            <ac:spMk id="30723" creationId="{00000000-0000-0000-0000-000000000000}"/>
          </ac:spMkLst>
        </pc:spChg>
      </pc:sldChg>
      <pc:sldChg chg="addSp modSp modTransition">
        <pc:chgData name="Holloway James USRS" userId="209a2036-82a2-4c68-aa90-367cf796b15e" providerId="ADAL" clId="{A6A5A468-0832-4F4D-8A9C-06FE1C488DD9}" dt="2020-08-27T18:00:58.218" v="3082"/>
        <pc:sldMkLst>
          <pc:docMk/>
          <pc:sldMk cId="0" sldId="260"/>
        </pc:sldMkLst>
        <pc:spChg chg="mod">
          <ac:chgData name="Holloway James USRS" userId="209a2036-82a2-4c68-aa90-367cf796b15e" providerId="ADAL" clId="{A6A5A468-0832-4F4D-8A9C-06FE1C488DD9}" dt="2020-08-26T19:58:25.666" v="2556" actId="313"/>
          <ac:spMkLst>
            <pc:docMk/>
            <pc:sldMk cId="0" sldId="260"/>
            <ac:spMk id="36866" creationId="{00000000-0000-0000-0000-000000000000}"/>
          </ac:spMkLst>
        </pc:spChg>
        <pc:graphicFrameChg chg="add mod">
          <ac:chgData name="Holloway James USRS" userId="209a2036-82a2-4c68-aa90-367cf796b15e" providerId="ADAL" clId="{A6A5A468-0832-4F4D-8A9C-06FE1C488DD9}" dt="2020-08-19T18:21:14.553" v="115" actId="14100"/>
          <ac:graphicFrameMkLst>
            <pc:docMk/>
            <pc:sldMk cId="0" sldId="260"/>
            <ac:graphicFrameMk id="2" creationId="{71A9F055-1D04-49CB-8BFC-2C9FFC26C4C8}"/>
          </ac:graphicFrameMkLst>
        </pc:graphicFrameChg>
      </pc:sldChg>
      <pc:sldChg chg="del">
        <pc:chgData name="Holloway James USRS" userId="209a2036-82a2-4c68-aa90-367cf796b15e" providerId="ADAL" clId="{A6A5A468-0832-4F4D-8A9C-06FE1C488DD9}" dt="2020-08-19T18:52:32.654" v="1354" actId="2696"/>
        <pc:sldMkLst>
          <pc:docMk/>
          <pc:sldMk cId="0" sldId="261"/>
        </pc:sldMkLst>
      </pc:sldChg>
      <pc:sldChg chg="del">
        <pc:chgData name="Holloway James USRS" userId="209a2036-82a2-4c68-aa90-367cf796b15e" providerId="ADAL" clId="{A6A5A468-0832-4F4D-8A9C-06FE1C488DD9}" dt="2020-08-19T18:52:50.678" v="1358" actId="2696"/>
        <pc:sldMkLst>
          <pc:docMk/>
          <pc:sldMk cId="0" sldId="263"/>
        </pc:sldMkLst>
      </pc:sldChg>
      <pc:sldChg chg="modSp">
        <pc:chgData name="Holloway James USRS" userId="209a2036-82a2-4c68-aa90-367cf796b15e" providerId="ADAL" clId="{A6A5A468-0832-4F4D-8A9C-06FE1C488DD9}" dt="2020-08-25T18:12:38.361" v="1435" actId="6549"/>
        <pc:sldMkLst>
          <pc:docMk/>
          <pc:sldMk cId="0" sldId="273"/>
        </pc:sldMkLst>
        <pc:graphicFrameChg chg="modGraphic">
          <ac:chgData name="Holloway James USRS" userId="209a2036-82a2-4c68-aa90-367cf796b15e" providerId="ADAL" clId="{A6A5A468-0832-4F4D-8A9C-06FE1C488DD9}" dt="2020-08-25T18:12:38.361" v="1435" actId="6549"/>
          <ac:graphicFrameMkLst>
            <pc:docMk/>
            <pc:sldMk cId="0" sldId="273"/>
            <ac:graphicFrameMk id="5" creationId="{586B9909-D84B-4010-9D50-0CC79388A400}"/>
          </ac:graphicFrameMkLst>
        </pc:graphicFrameChg>
      </pc:sldChg>
      <pc:sldChg chg="modSp">
        <pc:chgData name="Holloway James USRS" userId="209a2036-82a2-4c68-aa90-367cf796b15e" providerId="ADAL" clId="{A6A5A468-0832-4F4D-8A9C-06FE1C488DD9}" dt="2020-08-26T19:52:38.090" v="2535" actId="6549"/>
        <pc:sldMkLst>
          <pc:docMk/>
          <pc:sldMk cId="0" sldId="276"/>
        </pc:sldMkLst>
        <pc:spChg chg="mod">
          <ac:chgData name="Holloway James USRS" userId="209a2036-82a2-4c68-aa90-367cf796b15e" providerId="ADAL" clId="{A6A5A468-0832-4F4D-8A9C-06FE1C488DD9}" dt="2020-08-26T19:52:38.090" v="2535" actId="6549"/>
          <ac:spMkLst>
            <pc:docMk/>
            <pc:sldMk cId="0" sldId="276"/>
            <ac:spMk id="29698" creationId="{00000000-0000-0000-0000-000000000000}"/>
          </ac:spMkLst>
        </pc:spChg>
        <pc:spChg chg="mod">
          <ac:chgData name="Holloway James USRS" userId="209a2036-82a2-4c68-aa90-367cf796b15e" providerId="ADAL" clId="{A6A5A468-0832-4F4D-8A9C-06FE1C488DD9}" dt="2020-08-19T18:18:32.737" v="0" actId="6549"/>
          <ac:spMkLst>
            <pc:docMk/>
            <pc:sldMk cId="0" sldId="276"/>
            <ac:spMk id="29699" creationId="{00000000-0000-0000-0000-000000000000}"/>
          </ac:spMkLst>
        </pc:spChg>
      </pc:sldChg>
      <pc:sldChg chg="del">
        <pc:chgData name="Holloway James USRS" userId="209a2036-82a2-4c68-aa90-367cf796b15e" providerId="ADAL" clId="{A6A5A468-0832-4F4D-8A9C-06FE1C488DD9}" dt="2020-08-26T19:54:40.153" v="2538" actId="2696"/>
        <pc:sldMkLst>
          <pc:docMk/>
          <pc:sldMk cId="628922105" sldId="281"/>
        </pc:sldMkLst>
      </pc:sldChg>
      <pc:sldChg chg="modSp">
        <pc:chgData name="Holloway James USRS" userId="209a2036-82a2-4c68-aa90-367cf796b15e" providerId="ADAL" clId="{A6A5A468-0832-4F4D-8A9C-06FE1C488DD9}" dt="2020-08-26T20:42:27.039" v="3080" actId="6549"/>
        <pc:sldMkLst>
          <pc:docMk/>
          <pc:sldMk cId="1323897802" sldId="284"/>
        </pc:sldMkLst>
        <pc:spChg chg="mod">
          <ac:chgData name="Holloway James USRS" userId="209a2036-82a2-4c68-aa90-367cf796b15e" providerId="ADAL" clId="{A6A5A468-0832-4F4D-8A9C-06FE1C488DD9}" dt="2020-08-26T20:42:27.039" v="3080" actId="6549"/>
          <ac:spMkLst>
            <pc:docMk/>
            <pc:sldMk cId="1323897802" sldId="284"/>
            <ac:spMk id="6147" creationId="{00000000-0000-0000-0000-000000000000}"/>
          </ac:spMkLst>
        </pc:spChg>
      </pc:sldChg>
      <pc:sldChg chg="del">
        <pc:chgData name="Holloway James USRS" userId="209a2036-82a2-4c68-aa90-367cf796b15e" providerId="ADAL" clId="{A6A5A468-0832-4F4D-8A9C-06FE1C488DD9}" dt="2020-08-19T18:52:50.659" v="1355" actId="2696"/>
        <pc:sldMkLst>
          <pc:docMk/>
          <pc:sldMk cId="2879580413" sldId="285"/>
        </pc:sldMkLst>
      </pc:sldChg>
      <pc:sldChg chg="del">
        <pc:chgData name="Holloway James USRS" userId="209a2036-82a2-4c68-aa90-367cf796b15e" providerId="ADAL" clId="{A6A5A468-0832-4F4D-8A9C-06FE1C488DD9}" dt="2020-08-19T18:52:50.695" v="1362" actId="2696"/>
        <pc:sldMkLst>
          <pc:docMk/>
          <pc:sldMk cId="1588178879" sldId="295"/>
        </pc:sldMkLst>
      </pc:sldChg>
      <pc:sldChg chg="del">
        <pc:chgData name="Holloway James USRS" userId="209a2036-82a2-4c68-aa90-367cf796b15e" providerId="ADAL" clId="{A6A5A468-0832-4F4D-8A9C-06FE1C488DD9}" dt="2020-08-19T18:52:50.710" v="1364" actId="2696"/>
        <pc:sldMkLst>
          <pc:docMk/>
          <pc:sldMk cId="3125382161" sldId="297"/>
        </pc:sldMkLst>
      </pc:sldChg>
      <pc:sldChg chg="del">
        <pc:chgData name="Holloway James USRS" userId="209a2036-82a2-4c68-aa90-367cf796b15e" providerId="ADAL" clId="{A6A5A468-0832-4F4D-8A9C-06FE1C488DD9}" dt="2020-08-19T18:52:50.728" v="1367" actId="2696"/>
        <pc:sldMkLst>
          <pc:docMk/>
          <pc:sldMk cId="2760462344" sldId="301"/>
        </pc:sldMkLst>
      </pc:sldChg>
      <pc:sldChg chg="del">
        <pc:chgData name="Holloway James USRS" userId="209a2036-82a2-4c68-aa90-367cf796b15e" providerId="ADAL" clId="{A6A5A468-0832-4F4D-8A9C-06FE1C488DD9}" dt="2020-08-19T18:52:50.678" v="1360" actId="2696"/>
        <pc:sldMkLst>
          <pc:docMk/>
          <pc:sldMk cId="1269061269" sldId="304"/>
        </pc:sldMkLst>
      </pc:sldChg>
      <pc:sldChg chg="del">
        <pc:chgData name="Holloway James USRS" userId="209a2036-82a2-4c68-aa90-367cf796b15e" providerId="ADAL" clId="{A6A5A468-0832-4F4D-8A9C-06FE1C488DD9}" dt="2020-08-19T18:52:50.678" v="1357" actId="2696"/>
        <pc:sldMkLst>
          <pc:docMk/>
          <pc:sldMk cId="771899891" sldId="306"/>
        </pc:sldMkLst>
      </pc:sldChg>
      <pc:sldChg chg="del">
        <pc:chgData name="Holloway James USRS" userId="209a2036-82a2-4c68-aa90-367cf796b15e" providerId="ADAL" clId="{A6A5A468-0832-4F4D-8A9C-06FE1C488DD9}" dt="2020-08-19T18:52:50.678" v="1359" actId="2696"/>
        <pc:sldMkLst>
          <pc:docMk/>
          <pc:sldMk cId="1113998262" sldId="307"/>
        </pc:sldMkLst>
      </pc:sldChg>
      <pc:sldChg chg="del">
        <pc:chgData name="Holloway James USRS" userId="209a2036-82a2-4c68-aa90-367cf796b15e" providerId="ADAL" clId="{A6A5A468-0832-4F4D-8A9C-06FE1C488DD9}" dt="2020-08-19T18:52:50.695" v="1363" actId="2696"/>
        <pc:sldMkLst>
          <pc:docMk/>
          <pc:sldMk cId="3711204782" sldId="311"/>
        </pc:sldMkLst>
      </pc:sldChg>
      <pc:sldChg chg="del">
        <pc:chgData name="Holloway James USRS" userId="209a2036-82a2-4c68-aa90-367cf796b15e" providerId="ADAL" clId="{A6A5A468-0832-4F4D-8A9C-06FE1C488DD9}" dt="2020-08-19T18:52:50.659" v="1356" actId="2696"/>
        <pc:sldMkLst>
          <pc:docMk/>
          <pc:sldMk cId="798792480" sldId="312"/>
        </pc:sldMkLst>
      </pc:sldChg>
      <pc:sldChg chg="del">
        <pc:chgData name="Holloway James USRS" userId="209a2036-82a2-4c68-aa90-367cf796b15e" providerId="ADAL" clId="{A6A5A468-0832-4F4D-8A9C-06FE1C488DD9}" dt="2020-08-19T18:52:50.678" v="1361" actId="2696"/>
        <pc:sldMkLst>
          <pc:docMk/>
          <pc:sldMk cId="3774003441" sldId="313"/>
        </pc:sldMkLst>
      </pc:sldChg>
      <pc:sldChg chg="del">
        <pc:chgData name="Holloway James USRS" userId="209a2036-82a2-4c68-aa90-367cf796b15e" providerId="ADAL" clId="{A6A5A468-0832-4F4D-8A9C-06FE1C488DD9}" dt="2020-08-19T18:52:50.728" v="1368" actId="2696"/>
        <pc:sldMkLst>
          <pc:docMk/>
          <pc:sldMk cId="87514083" sldId="314"/>
        </pc:sldMkLst>
      </pc:sldChg>
      <pc:sldChg chg="del">
        <pc:chgData name="Holloway James USRS" userId="209a2036-82a2-4c68-aa90-367cf796b15e" providerId="ADAL" clId="{A6A5A468-0832-4F4D-8A9C-06FE1C488DD9}" dt="2020-08-19T18:51:10.834" v="1197" actId="2696"/>
        <pc:sldMkLst>
          <pc:docMk/>
          <pc:sldMk cId="35384804" sldId="315"/>
        </pc:sldMkLst>
      </pc:sldChg>
      <pc:sldChg chg="del">
        <pc:chgData name="Holloway James USRS" userId="209a2036-82a2-4c68-aa90-367cf796b15e" providerId="ADAL" clId="{A6A5A468-0832-4F4D-8A9C-06FE1C488DD9}" dt="2020-08-25T18:32:13.396" v="1888" actId="2696"/>
        <pc:sldMkLst>
          <pc:docMk/>
          <pc:sldMk cId="617702500" sldId="318"/>
        </pc:sldMkLst>
      </pc:sldChg>
      <pc:sldChg chg="del">
        <pc:chgData name="Holloway James USRS" userId="209a2036-82a2-4c68-aa90-367cf796b15e" providerId="ADAL" clId="{A6A5A468-0832-4F4D-8A9C-06FE1C488DD9}" dt="2020-08-19T18:52:50.711" v="1365" actId="2696"/>
        <pc:sldMkLst>
          <pc:docMk/>
          <pc:sldMk cId="2652832630" sldId="319"/>
        </pc:sldMkLst>
      </pc:sldChg>
      <pc:sldChg chg="del">
        <pc:chgData name="Holloway James USRS" userId="209a2036-82a2-4c68-aa90-367cf796b15e" providerId="ADAL" clId="{A6A5A468-0832-4F4D-8A9C-06FE1C488DD9}" dt="2020-08-19T18:52:50.711" v="1366" actId="2696"/>
        <pc:sldMkLst>
          <pc:docMk/>
          <pc:sldMk cId="2080716164" sldId="320"/>
        </pc:sldMkLst>
      </pc:sldChg>
      <pc:sldChg chg="modSp modTransition">
        <pc:chgData name="Holloway James USRS" userId="209a2036-82a2-4c68-aa90-367cf796b15e" providerId="ADAL" clId="{A6A5A468-0832-4F4D-8A9C-06FE1C488DD9}" dt="2020-08-27T22:19:02.650" v="3093"/>
        <pc:sldMkLst>
          <pc:docMk/>
          <pc:sldMk cId="1323050127" sldId="321"/>
        </pc:sldMkLst>
        <pc:spChg chg="mod">
          <ac:chgData name="Holloway James USRS" userId="209a2036-82a2-4c68-aa90-367cf796b15e" providerId="ADAL" clId="{A6A5A468-0832-4F4D-8A9C-06FE1C488DD9}" dt="2020-08-26T19:54:46.845" v="2544" actId="20577"/>
          <ac:spMkLst>
            <pc:docMk/>
            <pc:sldMk cId="1323050127" sldId="321"/>
            <ac:spMk id="2" creationId="{2578AEC5-B2D8-4E79-83D4-ED7BECF0AABE}"/>
          </ac:spMkLst>
        </pc:spChg>
        <pc:spChg chg="mod">
          <ac:chgData name="Holloway James USRS" userId="209a2036-82a2-4c68-aa90-367cf796b15e" providerId="ADAL" clId="{A6A5A468-0832-4F4D-8A9C-06FE1C488DD9}" dt="2020-08-26T19:54:36.008" v="2536" actId="27636"/>
          <ac:spMkLst>
            <pc:docMk/>
            <pc:sldMk cId="1323050127" sldId="321"/>
            <ac:spMk id="4" creationId="{29DA758A-FEB8-4259-A397-94507EA9610E}"/>
          </ac:spMkLst>
        </pc:spChg>
        <pc:graphicFrameChg chg="modGraphic">
          <ac:chgData name="Holloway James USRS" userId="209a2036-82a2-4c68-aa90-367cf796b15e" providerId="ADAL" clId="{A6A5A468-0832-4F4D-8A9C-06FE1C488DD9}" dt="2020-08-26T19:57:46.654" v="2555" actId="207"/>
          <ac:graphicFrameMkLst>
            <pc:docMk/>
            <pc:sldMk cId="1323050127" sldId="321"/>
            <ac:graphicFrameMk id="6" creationId="{C2E74248-0F46-4977-89F6-22CC26285978}"/>
          </ac:graphicFrameMkLst>
        </pc:graphicFrameChg>
      </pc:sldChg>
      <pc:sldChg chg="modSp modTransition">
        <pc:chgData name="Holloway James USRS" userId="209a2036-82a2-4c68-aa90-367cf796b15e" providerId="ADAL" clId="{A6A5A468-0832-4F4D-8A9C-06FE1C488DD9}" dt="2020-08-27T22:19:06.977" v="3094"/>
        <pc:sldMkLst>
          <pc:docMk/>
          <pc:sldMk cId="1825742386" sldId="322"/>
        </pc:sldMkLst>
        <pc:spChg chg="mod">
          <ac:chgData name="Holloway James USRS" userId="209a2036-82a2-4c68-aa90-367cf796b15e" providerId="ADAL" clId="{A6A5A468-0832-4F4D-8A9C-06FE1C488DD9}" dt="2020-08-26T19:54:36.054" v="2537" actId="27636"/>
          <ac:spMkLst>
            <pc:docMk/>
            <pc:sldMk cId="1825742386" sldId="322"/>
            <ac:spMk id="4" creationId="{29DA758A-FEB8-4259-A397-94507EA9610E}"/>
          </ac:spMkLst>
        </pc:spChg>
        <pc:graphicFrameChg chg="modGraphic">
          <ac:chgData name="Holloway James USRS" userId="209a2036-82a2-4c68-aa90-367cf796b15e" providerId="ADAL" clId="{A6A5A468-0832-4F4D-8A9C-06FE1C488DD9}" dt="2020-08-26T19:57:35.627" v="2553" actId="207"/>
          <ac:graphicFrameMkLst>
            <pc:docMk/>
            <pc:sldMk cId="1825742386" sldId="322"/>
            <ac:graphicFrameMk id="6" creationId="{C2E74248-0F46-4977-89F6-22CC26285978}"/>
          </ac:graphicFrameMkLst>
        </pc:graphicFrameChg>
      </pc:sldChg>
      <pc:sldChg chg="del">
        <pc:chgData name="Holloway James USRS" userId="209a2036-82a2-4c68-aa90-367cf796b15e" providerId="ADAL" clId="{A6A5A468-0832-4F4D-8A9C-06FE1C488DD9}" dt="2020-08-19T18:52:50.761" v="1370" actId="2696"/>
        <pc:sldMkLst>
          <pc:docMk/>
          <pc:sldMk cId="2646461251" sldId="341"/>
        </pc:sldMkLst>
      </pc:sldChg>
      <pc:sldChg chg="del">
        <pc:chgData name="Holloway James USRS" userId="209a2036-82a2-4c68-aa90-367cf796b15e" providerId="ADAL" clId="{A6A5A468-0832-4F4D-8A9C-06FE1C488DD9}" dt="2020-08-19T18:52:50.744" v="1369" actId="2696"/>
        <pc:sldMkLst>
          <pc:docMk/>
          <pc:sldMk cId="3388044669" sldId="342"/>
        </pc:sldMkLst>
      </pc:sldChg>
      <pc:sldChg chg="addSp modSp add modTransition">
        <pc:chgData name="Holloway James USRS" userId="209a2036-82a2-4c68-aa90-367cf796b15e" providerId="ADAL" clId="{A6A5A468-0832-4F4D-8A9C-06FE1C488DD9}" dt="2020-08-27T18:03:31.884" v="3091"/>
        <pc:sldMkLst>
          <pc:docMk/>
          <pc:sldMk cId="835137699" sldId="343"/>
        </pc:sldMkLst>
        <pc:spChg chg="mod">
          <ac:chgData name="Holloway James USRS" userId="209a2036-82a2-4c68-aa90-367cf796b15e" providerId="ADAL" clId="{A6A5A468-0832-4F4D-8A9C-06FE1C488DD9}" dt="2020-08-26T20:30:42.381" v="2819" actId="20577"/>
          <ac:spMkLst>
            <pc:docMk/>
            <pc:sldMk cId="835137699" sldId="343"/>
            <ac:spMk id="36867" creationId="{00000000-0000-0000-0000-000000000000}"/>
          </ac:spMkLst>
        </pc:spChg>
        <pc:graphicFrameChg chg="add mod modGraphic">
          <ac:chgData name="Holloway James USRS" userId="209a2036-82a2-4c68-aa90-367cf796b15e" providerId="ADAL" clId="{A6A5A468-0832-4F4D-8A9C-06FE1C488DD9}" dt="2020-08-26T20:30:09.695" v="2761" actId="207"/>
          <ac:graphicFrameMkLst>
            <pc:docMk/>
            <pc:sldMk cId="835137699" sldId="343"/>
            <ac:graphicFrameMk id="2" creationId="{4AA3D36B-AD66-4705-B93D-567804B00AAC}"/>
          </ac:graphicFrameMkLst>
        </pc:graphicFrameChg>
      </pc:sldChg>
      <pc:sldChg chg="addSp delSp modSp add modTransition">
        <pc:chgData name="Holloway James USRS" userId="209a2036-82a2-4c68-aa90-367cf796b15e" providerId="ADAL" clId="{A6A5A468-0832-4F4D-8A9C-06FE1C488DD9}" dt="2020-08-27T18:01:18.739" v="3085"/>
        <pc:sldMkLst>
          <pc:docMk/>
          <pc:sldMk cId="694424231" sldId="344"/>
        </pc:sldMkLst>
        <pc:spChg chg="add mod">
          <ac:chgData name="Holloway James USRS" userId="209a2036-82a2-4c68-aa90-367cf796b15e" providerId="ADAL" clId="{A6A5A468-0832-4F4D-8A9C-06FE1C488DD9}" dt="2020-08-26T20:15:23.085" v="2615" actId="1076"/>
          <ac:spMkLst>
            <pc:docMk/>
            <pc:sldMk cId="694424231" sldId="344"/>
            <ac:spMk id="6" creationId="{865B6F14-6621-4B53-AA8A-8C073BA1350A}"/>
          </ac:spMkLst>
        </pc:spChg>
        <pc:spChg chg="mod">
          <ac:chgData name="Holloway James USRS" userId="209a2036-82a2-4c68-aa90-367cf796b15e" providerId="ADAL" clId="{A6A5A468-0832-4F4D-8A9C-06FE1C488DD9}" dt="2020-08-19T18:30:09.842" v="246" actId="20577"/>
          <ac:spMkLst>
            <pc:docMk/>
            <pc:sldMk cId="694424231" sldId="344"/>
            <ac:spMk id="36866" creationId="{00000000-0000-0000-0000-000000000000}"/>
          </ac:spMkLst>
        </pc:spChg>
        <pc:graphicFrameChg chg="add del">
          <ac:chgData name="Holloway James USRS" userId="209a2036-82a2-4c68-aa90-367cf796b15e" providerId="ADAL" clId="{A6A5A468-0832-4F4D-8A9C-06FE1C488DD9}" dt="2020-08-19T18:30:39.331" v="248"/>
          <ac:graphicFrameMkLst>
            <pc:docMk/>
            <pc:sldMk cId="694424231" sldId="344"/>
            <ac:graphicFrameMk id="2" creationId="{3E534113-D619-4436-9351-A00A1725F6AF}"/>
          </ac:graphicFrameMkLst>
        </pc:graphicFrameChg>
        <pc:graphicFrameChg chg="add mod">
          <ac:chgData name="Holloway James USRS" userId="209a2036-82a2-4c68-aa90-367cf796b15e" providerId="ADAL" clId="{A6A5A468-0832-4F4D-8A9C-06FE1C488DD9}" dt="2020-08-21T12:37:53.115" v="1373" actId="14100"/>
          <ac:graphicFrameMkLst>
            <pc:docMk/>
            <pc:sldMk cId="694424231" sldId="344"/>
            <ac:graphicFrameMk id="3" creationId="{33127A49-D40E-4EB8-9D94-1C84AFC78161}"/>
          </ac:graphicFrameMkLst>
        </pc:graphicFrameChg>
      </pc:sldChg>
      <pc:sldChg chg="addSp modSp add modTransition">
        <pc:chgData name="Holloway James USRS" userId="209a2036-82a2-4c68-aa90-367cf796b15e" providerId="ADAL" clId="{A6A5A468-0832-4F4D-8A9C-06FE1C488DD9}" dt="2020-08-26T20:23:47.999" v="2686"/>
        <pc:sldMkLst>
          <pc:docMk/>
          <pc:sldMk cId="3815189917" sldId="345"/>
        </pc:sldMkLst>
        <pc:spChg chg="mod">
          <ac:chgData name="Holloway James USRS" userId="209a2036-82a2-4c68-aa90-367cf796b15e" providerId="ADAL" clId="{A6A5A468-0832-4F4D-8A9C-06FE1C488DD9}" dt="2020-08-19T18:34:27.125" v="320" actId="20577"/>
          <ac:spMkLst>
            <pc:docMk/>
            <pc:sldMk cId="3815189917" sldId="345"/>
            <ac:spMk id="36866" creationId="{00000000-0000-0000-0000-000000000000}"/>
          </ac:spMkLst>
        </pc:spChg>
        <pc:graphicFrameChg chg="add mod">
          <ac:chgData name="Holloway James USRS" userId="209a2036-82a2-4c68-aa90-367cf796b15e" providerId="ADAL" clId="{A6A5A468-0832-4F4D-8A9C-06FE1C488DD9}" dt="2020-08-21T12:38:33.652" v="1380" actId="1076"/>
          <ac:graphicFrameMkLst>
            <pc:docMk/>
            <pc:sldMk cId="3815189917" sldId="345"/>
            <ac:graphicFrameMk id="2" creationId="{AE4CF16E-66D2-4E5A-8B87-4867C6383366}"/>
          </ac:graphicFrameMkLst>
        </pc:graphicFrameChg>
      </pc:sldChg>
      <pc:sldChg chg="addSp delSp modSp add modTransition">
        <pc:chgData name="Holloway James USRS" userId="209a2036-82a2-4c68-aa90-367cf796b15e" providerId="ADAL" clId="{A6A5A468-0832-4F4D-8A9C-06FE1C488DD9}" dt="2020-08-27T18:01:18.739" v="3085"/>
        <pc:sldMkLst>
          <pc:docMk/>
          <pc:sldMk cId="3002701157" sldId="346"/>
        </pc:sldMkLst>
        <pc:spChg chg="mod">
          <ac:chgData name="Holloway James USRS" userId="209a2036-82a2-4c68-aa90-367cf796b15e" providerId="ADAL" clId="{A6A5A468-0832-4F4D-8A9C-06FE1C488DD9}" dt="2020-08-19T18:31:13.850" v="253" actId="6549"/>
          <ac:spMkLst>
            <pc:docMk/>
            <pc:sldMk cId="3002701157" sldId="346"/>
            <ac:spMk id="36866" creationId="{00000000-0000-0000-0000-000000000000}"/>
          </ac:spMkLst>
        </pc:spChg>
        <pc:graphicFrameChg chg="add mod">
          <ac:chgData name="Holloway James USRS" userId="209a2036-82a2-4c68-aa90-367cf796b15e" providerId="ADAL" clId="{A6A5A468-0832-4F4D-8A9C-06FE1C488DD9}" dt="2020-08-21T12:38:08.719" v="1375" actId="1076"/>
          <ac:graphicFrameMkLst>
            <pc:docMk/>
            <pc:sldMk cId="3002701157" sldId="346"/>
            <ac:graphicFrameMk id="2" creationId="{69CFEE9D-EC47-4FED-8553-ED214A5D9067}"/>
          </ac:graphicFrameMkLst>
        </pc:graphicFrameChg>
        <pc:graphicFrameChg chg="del">
          <ac:chgData name="Holloway James USRS" userId="209a2036-82a2-4c68-aa90-367cf796b15e" providerId="ADAL" clId="{A6A5A468-0832-4F4D-8A9C-06FE1C488DD9}" dt="2020-08-19T18:31:16.179" v="254"/>
          <ac:graphicFrameMkLst>
            <pc:docMk/>
            <pc:sldMk cId="3002701157" sldId="346"/>
            <ac:graphicFrameMk id="3" creationId="{33127A49-D40E-4EB8-9D94-1C84AFC78161}"/>
          </ac:graphicFrameMkLst>
        </pc:graphicFrameChg>
      </pc:sldChg>
      <pc:sldChg chg="addSp delSp modSp add modTransition">
        <pc:chgData name="Holloway James USRS" userId="209a2036-82a2-4c68-aa90-367cf796b15e" providerId="ADAL" clId="{A6A5A468-0832-4F4D-8A9C-06FE1C488DD9}" dt="2020-08-27T18:01:18.739" v="3085"/>
        <pc:sldMkLst>
          <pc:docMk/>
          <pc:sldMk cId="3761886128" sldId="347"/>
        </pc:sldMkLst>
        <pc:spChg chg="mod">
          <ac:chgData name="Holloway James USRS" userId="209a2036-82a2-4c68-aa90-367cf796b15e" providerId="ADAL" clId="{A6A5A468-0832-4F4D-8A9C-06FE1C488DD9}" dt="2020-08-25T18:11:08.605" v="1431" actId="6549"/>
          <ac:spMkLst>
            <pc:docMk/>
            <pc:sldMk cId="3761886128" sldId="347"/>
            <ac:spMk id="36866" creationId="{00000000-0000-0000-0000-000000000000}"/>
          </ac:spMkLst>
        </pc:spChg>
        <pc:graphicFrameChg chg="del">
          <ac:chgData name="Holloway James USRS" userId="209a2036-82a2-4c68-aa90-367cf796b15e" providerId="ADAL" clId="{A6A5A468-0832-4F4D-8A9C-06FE1C488DD9}" dt="2020-08-19T18:31:30.135" v="261"/>
          <ac:graphicFrameMkLst>
            <pc:docMk/>
            <pc:sldMk cId="3761886128" sldId="347"/>
            <ac:graphicFrameMk id="2" creationId="{69CFEE9D-EC47-4FED-8553-ED214A5D9067}"/>
          </ac:graphicFrameMkLst>
        </pc:graphicFrameChg>
        <pc:graphicFrameChg chg="add mod">
          <ac:chgData name="Holloway James USRS" userId="209a2036-82a2-4c68-aa90-367cf796b15e" providerId="ADAL" clId="{A6A5A468-0832-4F4D-8A9C-06FE1C488DD9}" dt="2020-08-21T12:38:18.848" v="1378" actId="1076"/>
          <ac:graphicFrameMkLst>
            <pc:docMk/>
            <pc:sldMk cId="3761886128" sldId="347"/>
            <ac:graphicFrameMk id="3" creationId="{EC1D9DD0-AE49-4D0E-9FF4-584E356F0017}"/>
          </ac:graphicFrameMkLst>
        </pc:graphicFrameChg>
      </pc:sldChg>
      <pc:sldChg chg="addSp delSp modSp add ord modTransition">
        <pc:chgData name="Holloway James USRS" userId="209a2036-82a2-4c68-aa90-367cf796b15e" providerId="ADAL" clId="{A6A5A468-0832-4F4D-8A9C-06FE1C488DD9}" dt="2020-08-27T18:01:18.739" v="3085"/>
        <pc:sldMkLst>
          <pc:docMk/>
          <pc:sldMk cId="2100352395" sldId="348"/>
        </pc:sldMkLst>
        <pc:spChg chg="mod">
          <ac:chgData name="Holloway James USRS" userId="209a2036-82a2-4c68-aa90-367cf796b15e" providerId="ADAL" clId="{A6A5A468-0832-4F4D-8A9C-06FE1C488DD9}" dt="2020-08-19T18:32:53.725" v="294" actId="20577"/>
          <ac:spMkLst>
            <pc:docMk/>
            <pc:sldMk cId="2100352395" sldId="348"/>
            <ac:spMk id="36866" creationId="{00000000-0000-0000-0000-000000000000}"/>
          </ac:spMkLst>
        </pc:spChg>
        <pc:graphicFrameChg chg="del">
          <ac:chgData name="Holloway James USRS" userId="209a2036-82a2-4c68-aa90-367cf796b15e" providerId="ADAL" clId="{A6A5A468-0832-4F4D-8A9C-06FE1C488DD9}" dt="2020-08-19T18:32:23.623" v="265"/>
          <ac:graphicFrameMkLst>
            <pc:docMk/>
            <pc:sldMk cId="2100352395" sldId="348"/>
            <ac:graphicFrameMk id="2" creationId="{69CFEE9D-EC47-4FED-8553-ED214A5D9067}"/>
          </ac:graphicFrameMkLst>
        </pc:graphicFrameChg>
        <pc:graphicFrameChg chg="add mod">
          <ac:chgData name="Holloway James USRS" userId="209a2036-82a2-4c68-aa90-367cf796b15e" providerId="ADAL" clId="{A6A5A468-0832-4F4D-8A9C-06FE1C488DD9}" dt="2020-08-19T18:32:49.261" v="287" actId="1076"/>
          <ac:graphicFrameMkLst>
            <pc:docMk/>
            <pc:sldMk cId="2100352395" sldId="348"/>
            <ac:graphicFrameMk id="3" creationId="{FE3C1012-06DD-44CC-A246-D34AE626631F}"/>
          </ac:graphicFrameMkLst>
        </pc:graphicFrameChg>
        <pc:graphicFrameChg chg="add mod">
          <ac:chgData name="Holloway James USRS" userId="209a2036-82a2-4c68-aa90-367cf796b15e" providerId="ADAL" clId="{A6A5A468-0832-4F4D-8A9C-06FE1C488DD9}" dt="2020-08-19T18:33:08.850" v="296" actId="1076"/>
          <ac:graphicFrameMkLst>
            <pc:docMk/>
            <pc:sldMk cId="2100352395" sldId="348"/>
            <ac:graphicFrameMk id="4" creationId="{B39AD153-7E10-4F09-9A93-C20B6823355C}"/>
          </ac:graphicFrameMkLst>
        </pc:graphicFrameChg>
      </pc:sldChg>
      <pc:sldChg chg="addSp delSp modSp add modTransition">
        <pc:chgData name="Holloway James USRS" userId="209a2036-82a2-4c68-aa90-367cf796b15e" providerId="ADAL" clId="{A6A5A468-0832-4F4D-8A9C-06FE1C488DD9}" dt="2020-08-26T20:23:47.999" v="2686"/>
        <pc:sldMkLst>
          <pc:docMk/>
          <pc:sldMk cId="2844768597" sldId="349"/>
        </pc:sldMkLst>
        <pc:spChg chg="mod">
          <ac:chgData name="Holloway James USRS" userId="209a2036-82a2-4c68-aa90-367cf796b15e" providerId="ADAL" clId="{A6A5A468-0832-4F4D-8A9C-06FE1C488DD9}" dt="2020-08-19T18:34:36.731" v="324" actId="6549"/>
          <ac:spMkLst>
            <pc:docMk/>
            <pc:sldMk cId="2844768597" sldId="349"/>
            <ac:spMk id="36866" creationId="{00000000-0000-0000-0000-000000000000}"/>
          </ac:spMkLst>
        </pc:spChg>
        <pc:graphicFrameChg chg="del">
          <ac:chgData name="Holloway James USRS" userId="209a2036-82a2-4c68-aa90-367cf796b15e" providerId="ADAL" clId="{A6A5A468-0832-4F4D-8A9C-06FE1C488DD9}" dt="2020-08-19T18:34:58.870" v="325"/>
          <ac:graphicFrameMkLst>
            <pc:docMk/>
            <pc:sldMk cId="2844768597" sldId="349"/>
            <ac:graphicFrameMk id="2" creationId="{AE4CF16E-66D2-4E5A-8B87-4867C6383366}"/>
          </ac:graphicFrameMkLst>
        </pc:graphicFrameChg>
        <pc:graphicFrameChg chg="add mod">
          <ac:chgData name="Holloway James USRS" userId="209a2036-82a2-4c68-aa90-367cf796b15e" providerId="ADAL" clId="{A6A5A468-0832-4F4D-8A9C-06FE1C488DD9}" dt="2020-08-21T12:38:43.518" v="1382" actId="1076"/>
          <ac:graphicFrameMkLst>
            <pc:docMk/>
            <pc:sldMk cId="2844768597" sldId="349"/>
            <ac:graphicFrameMk id="3" creationId="{60C04E6E-B068-41BC-A843-3209917C6EAE}"/>
          </ac:graphicFrameMkLst>
        </pc:graphicFrameChg>
      </pc:sldChg>
      <pc:sldChg chg="addSp delSp modSp add modTransition">
        <pc:chgData name="Holloway James USRS" userId="209a2036-82a2-4c68-aa90-367cf796b15e" providerId="ADAL" clId="{A6A5A468-0832-4F4D-8A9C-06FE1C488DD9}" dt="2020-08-26T20:23:47.999" v="2686"/>
        <pc:sldMkLst>
          <pc:docMk/>
          <pc:sldMk cId="1157749636" sldId="350"/>
        </pc:sldMkLst>
        <pc:spChg chg="add mod">
          <ac:chgData name="Holloway James USRS" userId="209a2036-82a2-4c68-aa90-367cf796b15e" providerId="ADAL" clId="{A6A5A468-0832-4F4D-8A9C-06FE1C488DD9}" dt="2020-08-26T20:22:05.148" v="2674" actId="27636"/>
          <ac:spMkLst>
            <pc:docMk/>
            <pc:sldMk cId="1157749636" sldId="350"/>
            <ac:spMk id="3" creationId="{BBB99F25-AEA8-4D3D-9BD1-988D9EC84ABD}"/>
          </ac:spMkLst>
        </pc:spChg>
        <pc:spChg chg="mod">
          <ac:chgData name="Holloway James USRS" userId="209a2036-82a2-4c68-aa90-367cf796b15e" providerId="ADAL" clId="{A6A5A468-0832-4F4D-8A9C-06FE1C488DD9}" dt="2020-08-19T18:35:19.634" v="332" actId="6549"/>
          <ac:spMkLst>
            <pc:docMk/>
            <pc:sldMk cId="1157749636" sldId="350"/>
            <ac:spMk id="36866" creationId="{00000000-0000-0000-0000-000000000000}"/>
          </ac:spMkLst>
        </pc:spChg>
        <pc:graphicFrameChg chg="add mod">
          <ac:chgData name="Holloway James USRS" userId="209a2036-82a2-4c68-aa90-367cf796b15e" providerId="ADAL" clId="{A6A5A468-0832-4F4D-8A9C-06FE1C488DD9}" dt="2020-08-21T12:39:03.487" v="1384" actId="1076"/>
          <ac:graphicFrameMkLst>
            <pc:docMk/>
            <pc:sldMk cId="1157749636" sldId="350"/>
            <ac:graphicFrameMk id="2" creationId="{BCD21B7F-D65E-4CD8-8439-34CA377A1BE7}"/>
          </ac:graphicFrameMkLst>
        </pc:graphicFrameChg>
        <pc:graphicFrameChg chg="del">
          <ac:chgData name="Holloway James USRS" userId="209a2036-82a2-4c68-aa90-367cf796b15e" providerId="ADAL" clId="{A6A5A468-0832-4F4D-8A9C-06FE1C488DD9}" dt="2020-08-19T18:35:16.500" v="328"/>
          <ac:graphicFrameMkLst>
            <pc:docMk/>
            <pc:sldMk cId="1157749636" sldId="350"/>
            <ac:graphicFrameMk id="3" creationId="{60C04E6E-B068-41BC-A843-3209917C6EAE}"/>
          </ac:graphicFrameMkLst>
        </pc:graphicFrameChg>
      </pc:sldChg>
      <pc:sldChg chg="addSp delSp modSp add modTransition">
        <pc:chgData name="Holloway James USRS" userId="209a2036-82a2-4c68-aa90-367cf796b15e" providerId="ADAL" clId="{A6A5A468-0832-4F4D-8A9C-06FE1C488DD9}" dt="2020-08-27T18:03:23.133" v="3088"/>
        <pc:sldMkLst>
          <pc:docMk/>
          <pc:sldMk cId="606389835" sldId="351"/>
        </pc:sldMkLst>
        <pc:spChg chg="mod">
          <ac:chgData name="Holloway James USRS" userId="209a2036-82a2-4c68-aa90-367cf796b15e" providerId="ADAL" clId="{A6A5A468-0832-4F4D-8A9C-06FE1C488DD9}" dt="2020-08-19T18:38:41.034" v="391" actId="6549"/>
          <ac:spMkLst>
            <pc:docMk/>
            <pc:sldMk cId="606389835" sldId="351"/>
            <ac:spMk id="36866" creationId="{00000000-0000-0000-0000-000000000000}"/>
          </ac:spMkLst>
        </pc:spChg>
        <pc:graphicFrameChg chg="del">
          <ac:chgData name="Holloway James USRS" userId="209a2036-82a2-4c68-aa90-367cf796b15e" providerId="ADAL" clId="{A6A5A468-0832-4F4D-8A9C-06FE1C488DD9}" dt="2020-08-19T18:36:21.099" v="335"/>
          <ac:graphicFrameMkLst>
            <pc:docMk/>
            <pc:sldMk cId="606389835" sldId="351"/>
            <ac:graphicFrameMk id="2" creationId="{BCD21B7F-D65E-4CD8-8439-34CA377A1BE7}"/>
          </ac:graphicFrameMkLst>
        </pc:graphicFrameChg>
        <pc:graphicFrameChg chg="add mod">
          <ac:chgData name="Holloway James USRS" userId="209a2036-82a2-4c68-aa90-367cf796b15e" providerId="ADAL" clId="{A6A5A468-0832-4F4D-8A9C-06FE1C488DD9}" dt="2020-08-19T18:38:23.937" v="336"/>
          <ac:graphicFrameMkLst>
            <pc:docMk/>
            <pc:sldMk cId="606389835" sldId="351"/>
            <ac:graphicFrameMk id="3" creationId="{712E2D0D-BF2C-4030-A0CF-07DF9BF75705}"/>
          </ac:graphicFrameMkLst>
        </pc:graphicFrameChg>
      </pc:sldChg>
      <pc:sldChg chg="addSp delSp modSp add modTransition">
        <pc:chgData name="Holloway James USRS" userId="209a2036-82a2-4c68-aa90-367cf796b15e" providerId="ADAL" clId="{A6A5A468-0832-4F4D-8A9C-06FE1C488DD9}" dt="2020-08-27T18:03:25.477" v="3089"/>
        <pc:sldMkLst>
          <pc:docMk/>
          <pc:sldMk cId="1289585076" sldId="352"/>
        </pc:sldMkLst>
        <pc:spChg chg="mod">
          <ac:chgData name="Holloway James USRS" userId="209a2036-82a2-4c68-aa90-367cf796b15e" providerId="ADAL" clId="{A6A5A468-0832-4F4D-8A9C-06FE1C488DD9}" dt="2020-08-19T18:38:52.509" v="397" actId="6549"/>
          <ac:spMkLst>
            <pc:docMk/>
            <pc:sldMk cId="1289585076" sldId="352"/>
            <ac:spMk id="36866" creationId="{00000000-0000-0000-0000-000000000000}"/>
          </ac:spMkLst>
        </pc:spChg>
        <pc:graphicFrameChg chg="add mod">
          <ac:chgData name="Holloway James USRS" userId="209a2036-82a2-4c68-aa90-367cf796b15e" providerId="ADAL" clId="{A6A5A468-0832-4F4D-8A9C-06FE1C488DD9}" dt="2020-08-19T18:39:15.945" v="402"/>
          <ac:graphicFrameMkLst>
            <pc:docMk/>
            <pc:sldMk cId="1289585076" sldId="352"/>
            <ac:graphicFrameMk id="2" creationId="{4AB48785-7E4A-44E6-A99A-EB81739DB43B}"/>
          </ac:graphicFrameMkLst>
        </pc:graphicFrameChg>
        <pc:graphicFrameChg chg="del">
          <ac:chgData name="Holloway James USRS" userId="209a2036-82a2-4c68-aa90-367cf796b15e" providerId="ADAL" clId="{A6A5A468-0832-4F4D-8A9C-06FE1C488DD9}" dt="2020-08-19T18:38:50.378" v="394"/>
          <ac:graphicFrameMkLst>
            <pc:docMk/>
            <pc:sldMk cId="1289585076" sldId="352"/>
            <ac:graphicFrameMk id="3" creationId="{712E2D0D-BF2C-4030-A0CF-07DF9BF75705}"/>
          </ac:graphicFrameMkLst>
        </pc:graphicFrameChg>
      </pc:sldChg>
      <pc:sldChg chg="addSp delSp modSp add modTransition">
        <pc:chgData name="Holloway James USRS" userId="209a2036-82a2-4c68-aa90-367cf796b15e" providerId="ADAL" clId="{A6A5A468-0832-4F4D-8A9C-06FE1C488DD9}" dt="2020-08-27T18:03:27.192" v="3090"/>
        <pc:sldMkLst>
          <pc:docMk/>
          <pc:sldMk cId="681603237" sldId="353"/>
        </pc:sldMkLst>
        <pc:spChg chg="add mod">
          <ac:chgData name="Holloway James USRS" userId="209a2036-82a2-4c68-aa90-367cf796b15e" providerId="ADAL" clId="{A6A5A468-0832-4F4D-8A9C-06FE1C488DD9}" dt="2020-08-25T18:50:49.944" v="2338" actId="207"/>
          <ac:spMkLst>
            <pc:docMk/>
            <pc:sldMk cId="681603237" sldId="353"/>
            <ac:spMk id="2" creationId="{F1C6932D-4936-42A5-A33B-FD0CE60DD5E0}"/>
          </ac:spMkLst>
        </pc:spChg>
        <pc:spChg chg="mod">
          <ac:chgData name="Holloway James USRS" userId="209a2036-82a2-4c68-aa90-367cf796b15e" providerId="ADAL" clId="{A6A5A468-0832-4F4D-8A9C-06FE1C488DD9}" dt="2020-08-19T18:38:58.150" v="401" actId="6549"/>
          <ac:spMkLst>
            <pc:docMk/>
            <pc:sldMk cId="681603237" sldId="353"/>
            <ac:spMk id="36866" creationId="{00000000-0000-0000-0000-000000000000}"/>
          </ac:spMkLst>
        </pc:spChg>
        <pc:graphicFrameChg chg="add del mod">
          <ac:chgData name="Holloway James USRS" userId="209a2036-82a2-4c68-aa90-367cf796b15e" providerId="ADAL" clId="{A6A5A468-0832-4F4D-8A9C-06FE1C488DD9}" dt="2020-08-19T18:39:34.723" v="404"/>
          <ac:graphicFrameMkLst>
            <pc:docMk/>
            <pc:sldMk cId="681603237" sldId="353"/>
            <ac:graphicFrameMk id="2" creationId="{F278AA04-5CCE-489D-8C6A-246120AB7550}"/>
          </ac:graphicFrameMkLst>
        </pc:graphicFrameChg>
        <pc:graphicFrameChg chg="del">
          <ac:chgData name="Holloway James USRS" userId="209a2036-82a2-4c68-aa90-367cf796b15e" providerId="ADAL" clId="{A6A5A468-0832-4F4D-8A9C-06FE1C488DD9}" dt="2020-08-19T18:38:55.702" v="398"/>
          <ac:graphicFrameMkLst>
            <pc:docMk/>
            <pc:sldMk cId="681603237" sldId="353"/>
            <ac:graphicFrameMk id="3" creationId="{712E2D0D-BF2C-4030-A0CF-07DF9BF75705}"/>
          </ac:graphicFrameMkLst>
        </pc:graphicFrameChg>
        <pc:graphicFrameChg chg="add del">
          <ac:chgData name="Holloway James USRS" userId="209a2036-82a2-4c68-aa90-367cf796b15e" providerId="ADAL" clId="{A6A5A468-0832-4F4D-8A9C-06FE1C488DD9}" dt="2020-08-19T18:39:45.822" v="406"/>
          <ac:graphicFrameMkLst>
            <pc:docMk/>
            <pc:sldMk cId="681603237" sldId="353"/>
            <ac:graphicFrameMk id="4" creationId="{66F8E755-0A96-42F1-99DF-DF93A719F98A}"/>
          </ac:graphicFrameMkLst>
        </pc:graphicFrameChg>
        <pc:graphicFrameChg chg="add mod">
          <ac:chgData name="Holloway James USRS" userId="209a2036-82a2-4c68-aa90-367cf796b15e" providerId="ADAL" clId="{A6A5A468-0832-4F4D-8A9C-06FE1C488DD9}" dt="2020-08-19T18:39:50.455" v="407"/>
          <ac:graphicFrameMkLst>
            <pc:docMk/>
            <pc:sldMk cId="681603237" sldId="353"/>
            <ac:graphicFrameMk id="5" creationId="{975D5CBA-E90C-40C2-8B03-BEB4112D3022}"/>
          </ac:graphicFrameMkLst>
        </pc:graphicFrameChg>
      </pc:sldChg>
      <pc:sldChg chg="add del ord">
        <pc:chgData name="Holloway James USRS" userId="209a2036-82a2-4c68-aa90-367cf796b15e" providerId="ADAL" clId="{A6A5A468-0832-4F4D-8A9C-06FE1C488DD9}" dt="2020-08-19T18:51:19.014" v="1200" actId="2696"/>
        <pc:sldMkLst>
          <pc:docMk/>
          <pc:sldMk cId="4222589137" sldId="354"/>
        </pc:sldMkLst>
      </pc:sldChg>
      <pc:sldChg chg="modSp add">
        <pc:chgData name="Holloway James USRS" userId="209a2036-82a2-4c68-aa90-367cf796b15e" providerId="ADAL" clId="{A6A5A468-0832-4F4D-8A9C-06FE1C488DD9}" dt="2020-08-27T22:18:45.129" v="3092" actId="113"/>
        <pc:sldMkLst>
          <pc:docMk/>
          <pc:sldMk cId="4285677342" sldId="354"/>
        </pc:sldMkLst>
        <pc:spChg chg="mod">
          <ac:chgData name="Holloway James USRS" userId="209a2036-82a2-4c68-aa90-367cf796b15e" providerId="ADAL" clId="{A6A5A468-0832-4F4D-8A9C-06FE1C488DD9}" dt="2020-08-19T18:51:35.731" v="1202"/>
          <ac:spMkLst>
            <pc:docMk/>
            <pc:sldMk cId="4285677342" sldId="354"/>
            <ac:spMk id="2" creationId="{9FF1E4C6-8908-4B2E-B401-C7BC7C03C149}"/>
          </ac:spMkLst>
        </pc:spChg>
        <pc:spChg chg="mod">
          <ac:chgData name="Holloway James USRS" userId="209a2036-82a2-4c68-aa90-367cf796b15e" providerId="ADAL" clId="{A6A5A468-0832-4F4D-8A9C-06FE1C488DD9}" dt="2020-08-27T22:18:45.129" v="3092" actId="113"/>
          <ac:spMkLst>
            <pc:docMk/>
            <pc:sldMk cId="4285677342" sldId="354"/>
            <ac:spMk id="3" creationId="{525C463D-6DE0-45AD-83CC-DA4B3F5DD139}"/>
          </ac:spMkLst>
        </pc:spChg>
      </pc:sldChg>
      <pc:sldChg chg="modSp mod modTransition">
        <pc:chgData name="Holloway James USRS" userId="209a2036-82a2-4c68-aa90-367cf796b15e" providerId="ADAL" clId="{A6A5A468-0832-4F4D-8A9C-06FE1C488DD9}" dt="2020-08-27T18:01:04.779" v="3083"/>
        <pc:sldMkLst>
          <pc:docMk/>
          <pc:sldMk cId="2460765508" sldId="367"/>
        </pc:sldMkLst>
        <pc:graphicFrameChg chg="mod">
          <ac:chgData name="Holloway James USRS" userId="209a2036-82a2-4c68-aa90-367cf796b15e" providerId="ADAL" clId="{A6A5A468-0832-4F4D-8A9C-06FE1C488DD9}" dt="2020-08-26T20:34:39.272" v="2852" actId="207"/>
          <ac:graphicFrameMkLst>
            <pc:docMk/>
            <pc:sldMk cId="2460765508" sldId="367"/>
            <ac:graphicFrameMk id="2" creationId="{00000000-0000-0000-0000-000000000000}"/>
          </ac:graphicFrameMkLst>
        </pc:graphicFrameChg>
      </pc:sldChg>
      <pc:sldChg chg="modSp add mod modTransition">
        <pc:chgData name="Holloway James USRS" userId="209a2036-82a2-4c68-aa90-367cf796b15e" providerId="ADAL" clId="{A6A5A468-0832-4F4D-8A9C-06FE1C488DD9}" dt="2020-08-27T18:01:06.477" v="3084"/>
        <pc:sldMkLst>
          <pc:docMk/>
          <pc:sldMk cId="932580875" sldId="368"/>
        </pc:sldMkLst>
        <pc:spChg chg="mod">
          <ac:chgData name="Holloway James USRS" userId="209a2036-82a2-4c68-aa90-367cf796b15e" providerId="ADAL" clId="{A6A5A468-0832-4F4D-8A9C-06FE1C488DD9}" dt="2020-08-26T20:12:30.849" v="2598" actId="6549"/>
          <ac:spMkLst>
            <pc:docMk/>
            <pc:sldMk cId="932580875" sldId="368"/>
            <ac:spMk id="38914" creationId="{00000000-0000-0000-0000-000000000000}"/>
          </ac:spMkLst>
        </pc:spChg>
        <pc:graphicFrameChg chg="mod">
          <ac:chgData name="Holloway James USRS" userId="209a2036-82a2-4c68-aa90-367cf796b15e" providerId="ADAL" clId="{A6A5A468-0832-4F4D-8A9C-06FE1C488DD9}" dt="2020-08-26T20:34:08.573" v="2846" actId="207"/>
          <ac:graphicFrameMkLst>
            <pc:docMk/>
            <pc:sldMk cId="932580875" sldId="368"/>
            <ac:graphicFrameMk id="2" creationId="{00000000-0000-0000-0000-000000000000}"/>
          </ac:graphicFrameMkLst>
        </pc:graphicFrameChg>
      </pc:sldChg>
      <pc:sldChg chg="modSp add mod">
        <pc:chgData name="Holloway James USRS" userId="209a2036-82a2-4c68-aa90-367cf796b15e" providerId="ADAL" clId="{A6A5A468-0832-4F4D-8A9C-06FE1C488DD9}" dt="2020-08-26T20:33:39.439" v="2841" actId="207"/>
        <pc:sldMkLst>
          <pc:docMk/>
          <pc:sldMk cId="811140799" sldId="369"/>
        </pc:sldMkLst>
        <pc:spChg chg="mod">
          <ac:chgData name="Holloway James USRS" userId="209a2036-82a2-4c68-aa90-367cf796b15e" providerId="ADAL" clId="{A6A5A468-0832-4F4D-8A9C-06FE1C488DD9}" dt="2020-08-26T20:13:34.063" v="2610" actId="6549"/>
          <ac:spMkLst>
            <pc:docMk/>
            <pc:sldMk cId="811140799" sldId="369"/>
            <ac:spMk id="38914" creationId="{00000000-0000-0000-0000-000000000000}"/>
          </ac:spMkLst>
        </pc:spChg>
        <pc:graphicFrameChg chg="mod">
          <ac:chgData name="Holloway James USRS" userId="209a2036-82a2-4c68-aa90-367cf796b15e" providerId="ADAL" clId="{A6A5A468-0832-4F4D-8A9C-06FE1C488DD9}" dt="2020-08-26T20:33:39.439" v="2841" actId="207"/>
          <ac:graphicFrameMkLst>
            <pc:docMk/>
            <pc:sldMk cId="811140799" sldId="369"/>
            <ac:graphicFrameMk id="2" creationId="{00000000-0000-0000-0000-000000000000}"/>
          </ac:graphicFrameMkLst>
        </pc:graphicFrameChg>
      </pc:sldChg>
      <pc:sldChg chg="addSp modSp add mod ord modTransition">
        <pc:chgData name="Holloway James USRS" userId="209a2036-82a2-4c68-aa90-367cf796b15e" providerId="ADAL" clId="{A6A5A468-0832-4F4D-8A9C-06FE1C488DD9}" dt="2020-08-26T20:31:43.209" v="2824" actId="207"/>
        <pc:sldMkLst>
          <pc:docMk/>
          <pc:sldMk cId="1560261366" sldId="370"/>
        </pc:sldMkLst>
        <pc:spChg chg="add mod">
          <ac:chgData name="Holloway James USRS" userId="209a2036-82a2-4c68-aa90-367cf796b15e" providerId="ADAL" clId="{A6A5A468-0832-4F4D-8A9C-06FE1C488DD9}" dt="2020-08-26T20:23:19.967" v="2683" actId="1076"/>
          <ac:spMkLst>
            <pc:docMk/>
            <pc:sldMk cId="1560261366" sldId="370"/>
            <ac:spMk id="7" creationId="{8EB06C36-FE04-4C94-AA5A-DC075B146C22}"/>
          </ac:spMkLst>
        </pc:spChg>
        <pc:spChg chg="mod">
          <ac:chgData name="Holloway James USRS" userId="209a2036-82a2-4c68-aa90-367cf796b15e" providerId="ADAL" clId="{A6A5A468-0832-4F4D-8A9C-06FE1C488DD9}" dt="2020-08-26T20:19:38.934" v="2664" actId="6549"/>
          <ac:spMkLst>
            <pc:docMk/>
            <pc:sldMk cId="1560261366" sldId="370"/>
            <ac:spMk id="38914" creationId="{00000000-0000-0000-0000-000000000000}"/>
          </ac:spMkLst>
        </pc:spChg>
        <pc:graphicFrameChg chg="mod">
          <ac:chgData name="Holloway James USRS" userId="209a2036-82a2-4c68-aa90-367cf796b15e" providerId="ADAL" clId="{A6A5A468-0832-4F4D-8A9C-06FE1C488DD9}" dt="2020-08-26T20:31:43.209" v="2824" actId="207"/>
          <ac:graphicFrameMkLst>
            <pc:docMk/>
            <pc:sldMk cId="1560261366" sldId="370"/>
            <ac:graphicFrameMk id="2" creationId="{00000000-0000-0000-0000-000000000000}"/>
          </ac:graphicFrameMkLst>
        </pc:graphicFrameChg>
      </pc:sldChg>
      <pc:sldChg chg="modSp add mod modTransition">
        <pc:chgData name="Holloway James USRS" userId="209a2036-82a2-4c68-aa90-367cf796b15e" providerId="ADAL" clId="{A6A5A468-0832-4F4D-8A9C-06FE1C488DD9}" dt="2020-08-26T20:32:57.118" v="2835" actId="207"/>
        <pc:sldMkLst>
          <pc:docMk/>
          <pc:sldMk cId="888563862" sldId="371"/>
        </pc:sldMkLst>
        <pc:spChg chg="mod">
          <ac:chgData name="Holloway James USRS" userId="209a2036-82a2-4c68-aa90-367cf796b15e" providerId="ADAL" clId="{A6A5A468-0832-4F4D-8A9C-06FE1C488DD9}" dt="2020-08-26T20:19:45.179" v="2668" actId="6549"/>
          <ac:spMkLst>
            <pc:docMk/>
            <pc:sldMk cId="888563862" sldId="371"/>
            <ac:spMk id="38914" creationId="{00000000-0000-0000-0000-000000000000}"/>
          </ac:spMkLst>
        </pc:spChg>
        <pc:graphicFrameChg chg="mod">
          <ac:chgData name="Holloway James USRS" userId="209a2036-82a2-4c68-aa90-367cf796b15e" providerId="ADAL" clId="{A6A5A468-0832-4F4D-8A9C-06FE1C488DD9}" dt="2020-08-26T20:32:57.118" v="2835" actId="207"/>
          <ac:graphicFrameMkLst>
            <pc:docMk/>
            <pc:sldMk cId="888563862" sldId="371"/>
            <ac:graphicFrameMk id="2" creationId="{00000000-0000-0000-0000-000000000000}"/>
          </ac:graphicFrameMkLst>
        </pc:graphicFrameChg>
      </pc:sldChg>
      <pc:sldChg chg="modSp add">
        <pc:chgData name="Holloway James USRS" userId="209a2036-82a2-4c68-aa90-367cf796b15e" providerId="ADAL" clId="{A6A5A468-0832-4F4D-8A9C-06FE1C488DD9}" dt="2020-08-26T20:32:21.691" v="2829" actId="207"/>
        <pc:sldMkLst>
          <pc:docMk/>
          <pc:sldMk cId="2005760066" sldId="372"/>
        </pc:sldMkLst>
        <pc:graphicFrameChg chg="mod">
          <ac:chgData name="Holloway James USRS" userId="209a2036-82a2-4c68-aa90-367cf796b15e" providerId="ADAL" clId="{A6A5A468-0832-4F4D-8A9C-06FE1C488DD9}" dt="2020-08-26T20:32:21.691" v="2829" actId="207"/>
          <ac:graphicFrameMkLst>
            <pc:docMk/>
            <pc:sldMk cId="2005760066" sldId="372"/>
            <ac:graphicFrameMk id="2" creationId="{00000000-0000-0000-0000-000000000000}"/>
          </ac:graphicFrameMkLst>
        </pc:graphicFrameChg>
      </pc:sldChg>
      <pc:sldChg chg="modSp mod modTransition">
        <pc:chgData name="Holloway James USRS" userId="209a2036-82a2-4c68-aa90-367cf796b15e" providerId="ADAL" clId="{A6A5A468-0832-4F4D-8A9C-06FE1C488DD9}" dt="2020-08-27T18:02:23.006" v="3086"/>
        <pc:sldMkLst>
          <pc:docMk/>
          <pc:sldMk cId="4265375099" sldId="373"/>
        </pc:sldMkLst>
        <pc:spChg chg="mod">
          <ac:chgData name="Holloway James USRS" userId="209a2036-82a2-4c68-aa90-367cf796b15e" providerId="ADAL" clId="{A6A5A468-0832-4F4D-8A9C-06FE1C488DD9}" dt="2020-08-26T20:24:12.837" v="2734" actId="6549"/>
          <ac:spMkLst>
            <pc:docMk/>
            <pc:sldMk cId="4265375099" sldId="373"/>
            <ac:spMk id="38914" creationId="{00000000-0000-0000-0000-000000000000}"/>
          </ac:spMkLst>
        </pc:spChg>
        <pc:graphicFrameChg chg="mod">
          <ac:chgData name="Holloway James USRS" userId="209a2036-82a2-4c68-aa90-367cf796b15e" providerId="ADAL" clId="{A6A5A468-0832-4F4D-8A9C-06FE1C488DD9}" dt="2020-08-26T20:26:19.085" v="2747" actId="207"/>
          <ac:graphicFrameMkLst>
            <pc:docMk/>
            <pc:sldMk cId="4265375099" sldId="373"/>
            <ac:graphicFrameMk id="2" creationId="{00000000-0000-0000-0000-000000000000}"/>
          </ac:graphicFrameMkLst>
        </pc:graphicFrameChg>
      </pc:sldChg>
      <pc:sldChg chg="modSp add mod modTransition">
        <pc:chgData name="Holloway James USRS" userId="209a2036-82a2-4c68-aa90-367cf796b15e" providerId="ADAL" clId="{A6A5A468-0832-4F4D-8A9C-06FE1C488DD9}" dt="2020-08-27T18:02:25.935" v="3087"/>
        <pc:sldMkLst>
          <pc:docMk/>
          <pc:sldMk cId="3920208672" sldId="374"/>
        </pc:sldMkLst>
        <pc:spChg chg="mod">
          <ac:chgData name="Holloway James USRS" userId="209a2036-82a2-4c68-aa90-367cf796b15e" providerId="ADAL" clId="{A6A5A468-0832-4F4D-8A9C-06FE1C488DD9}" dt="2020-08-26T20:28:58.920" v="2751" actId="6549"/>
          <ac:spMkLst>
            <pc:docMk/>
            <pc:sldMk cId="3920208672" sldId="374"/>
            <ac:spMk id="38914" creationId="{00000000-0000-0000-0000-000000000000}"/>
          </ac:spMkLst>
        </pc:spChg>
      </pc:sldChg>
      <pc:sldChg chg="modSp add">
        <pc:chgData name="Holloway James USRS" userId="209a2036-82a2-4c68-aa90-367cf796b15e" providerId="ADAL" clId="{A6A5A468-0832-4F4D-8A9C-06FE1C488DD9}" dt="2020-08-26T20:29:32.417" v="2759" actId="6549"/>
        <pc:sldMkLst>
          <pc:docMk/>
          <pc:sldMk cId="4024813640" sldId="375"/>
        </pc:sldMkLst>
        <pc:spChg chg="mod">
          <ac:chgData name="Holloway James USRS" userId="209a2036-82a2-4c68-aa90-367cf796b15e" providerId="ADAL" clId="{A6A5A468-0832-4F4D-8A9C-06FE1C488DD9}" dt="2020-08-26T20:29:32.417" v="2759" actId="6549"/>
          <ac:spMkLst>
            <pc:docMk/>
            <pc:sldMk cId="4024813640" sldId="375"/>
            <ac:spMk id="38914" creationId="{00000000-0000-0000-0000-000000000000}"/>
          </ac:spMkLst>
        </pc:spChg>
      </pc:sldChg>
      <pc:sldChg chg="add del">
        <pc:chgData name="Holloway James USRS" userId="209a2036-82a2-4c68-aa90-367cf796b15e" providerId="ADAL" clId="{A6A5A468-0832-4F4D-8A9C-06FE1C488DD9}" dt="2020-08-26T20:37:32.692" v="2905" actId="2696"/>
        <pc:sldMkLst>
          <pc:docMk/>
          <pc:sldMk cId="2387368303" sldId="376"/>
        </pc:sldMkLst>
      </pc:sldChg>
      <pc:sldMasterChg chg="delSldLayout">
        <pc:chgData name="Holloway James USRS" userId="209a2036-82a2-4c68-aa90-367cf796b15e" providerId="ADAL" clId="{A6A5A468-0832-4F4D-8A9C-06FE1C488DD9}" dt="2020-08-25T18:32:13.398" v="1889" actId="2696"/>
        <pc:sldMasterMkLst>
          <pc:docMk/>
          <pc:sldMasterMk cId="0" sldId="2147483660"/>
        </pc:sldMasterMkLst>
        <pc:sldLayoutChg chg="del">
          <pc:chgData name="Holloway James USRS" userId="209a2036-82a2-4c68-aa90-367cf796b15e" providerId="ADAL" clId="{A6A5A468-0832-4F4D-8A9C-06FE1C488DD9}" dt="2020-08-25T18:32:13.398" v="1889" actId="2696"/>
          <pc:sldLayoutMkLst>
            <pc:docMk/>
            <pc:sldMasterMk cId="0" sldId="2147483660"/>
            <pc:sldLayoutMk cId="3753244381" sldId="2147483879"/>
          </pc:sldLayoutMkLst>
        </pc:sldLayoutChg>
      </pc:sldMasterChg>
    </pc:docChg>
  </pc:docChgLst>
</pc:chgInfo>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9.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10.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11.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15.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Worksheet16.xlsx"/></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_Worksheet17.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4.5301968004631793E-2"/>
          <c:y val="0.22606697563104503"/>
          <c:w val="0.78034163271486623"/>
          <c:h val="0.54556609732288375"/>
        </c:manualLayout>
      </c:layout>
      <c:barChart>
        <c:barDir val="col"/>
        <c:grouping val="clustered"/>
        <c:varyColors val="0"/>
        <c:ser>
          <c:idx val="0"/>
          <c:order val="0"/>
          <c:tx>
            <c:strRef>
              <c:f>Sheet1!$B$1</c:f>
              <c:strCache>
                <c:ptCount val="1"/>
                <c:pt idx="0">
                  <c:v>Mean</c:v>
                </c:pt>
              </c:strCache>
            </c:strRef>
          </c:tx>
          <c:spPr>
            <a:solidFill>
              <a:schemeClr val="bg1">
                <a:lumMod val="75000"/>
              </a:schemeClr>
            </a:solidFill>
            <a:ln w="28569">
              <a:solidFill>
                <a:schemeClr val="tx1">
                  <a:lumMod val="50000"/>
                </a:schemeClr>
              </a:solidFill>
            </a:ln>
          </c:spPr>
          <c:invertIfNegative val="0"/>
          <c:dPt>
            <c:idx val="0"/>
            <c:invertIfNegative val="0"/>
            <c:bubble3D val="0"/>
            <c:spPr>
              <a:solidFill>
                <a:srgbClr val="339933"/>
              </a:solidFill>
              <a:ln w="28569">
                <a:solidFill>
                  <a:schemeClr val="tx1">
                    <a:lumMod val="50000"/>
                  </a:schemeClr>
                </a:solidFill>
              </a:ln>
            </c:spPr>
            <c:extLst>
              <c:ext xmlns:c16="http://schemas.microsoft.com/office/drawing/2014/chart" uri="{C3380CC4-5D6E-409C-BE32-E72D297353CC}">
                <c16:uniqueId val="{00000016-B0AE-415C-802E-D833220ECDC3}"/>
              </c:ext>
            </c:extLst>
          </c:dPt>
          <c:dPt>
            <c:idx val="1"/>
            <c:invertIfNegative val="0"/>
            <c:bubble3D val="0"/>
            <c:spPr>
              <a:solidFill>
                <a:schemeClr val="accent1">
                  <a:lumMod val="60000"/>
                  <a:lumOff val="40000"/>
                </a:schemeClr>
              </a:solidFill>
              <a:ln w="28569">
                <a:solidFill>
                  <a:schemeClr val="tx1">
                    <a:lumMod val="50000"/>
                  </a:schemeClr>
                </a:solidFill>
              </a:ln>
            </c:spPr>
            <c:extLst>
              <c:ext xmlns:c16="http://schemas.microsoft.com/office/drawing/2014/chart" uri="{C3380CC4-5D6E-409C-BE32-E72D297353CC}">
                <c16:uniqueId val="{00000017-B0AE-415C-802E-D833220ECDC3}"/>
              </c:ext>
            </c:extLst>
          </c:dPt>
          <c:dPt>
            <c:idx val="2"/>
            <c:invertIfNegative val="0"/>
            <c:bubble3D val="0"/>
            <c:spPr>
              <a:solidFill>
                <a:srgbClr val="CC6600"/>
              </a:solidFill>
              <a:ln w="28569">
                <a:solidFill>
                  <a:schemeClr val="tx1">
                    <a:lumMod val="50000"/>
                  </a:schemeClr>
                </a:solidFill>
              </a:ln>
            </c:spPr>
            <c:extLst>
              <c:ext xmlns:c16="http://schemas.microsoft.com/office/drawing/2014/chart" uri="{C3380CC4-5D6E-409C-BE32-E72D297353CC}">
                <c16:uniqueId val="{00000018-B0AE-415C-802E-D833220ECDC3}"/>
              </c:ext>
            </c:extLst>
          </c:dPt>
          <c:dPt>
            <c:idx val="3"/>
            <c:invertIfNegative val="0"/>
            <c:bubble3D val="0"/>
            <c:spPr>
              <a:solidFill>
                <a:srgbClr val="00CC66"/>
              </a:solidFill>
              <a:ln w="28569">
                <a:solidFill>
                  <a:srgbClr val="00CC66"/>
                </a:solidFill>
              </a:ln>
            </c:spPr>
            <c:extLst>
              <c:ext xmlns:c16="http://schemas.microsoft.com/office/drawing/2014/chart" uri="{C3380CC4-5D6E-409C-BE32-E72D297353CC}">
                <c16:uniqueId val="{00000019-B0AE-415C-802E-D833220ECDC3}"/>
              </c:ext>
            </c:extLst>
          </c:dPt>
          <c:dPt>
            <c:idx val="4"/>
            <c:invertIfNegative val="0"/>
            <c:bubble3D val="0"/>
            <c:spPr>
              <a:solidFill>
                <a:srgbClr val="7030A0"/>
              </a:solidFill>
              <a:ln w="28569">
                <a:solidFill>
                  <a:schemeClr val="tx1">
                    <a:lumMod val="50000"/>
                  </a:schemeClr>
                </a:solidFill>
              </a:ln>
            </c:spPr>
            <c:extLst>
              <c:ext xmlns:c16="http://schemas.microsoft.com/office/drawing/2014/chart" uri="{C3380CC4-5D6E-409C-BE32-E72D297353CC}">
                <c16:uniqueId val="{00000001-B01E-441E-BA0B-5AA331408BCF}"/>
              </c:ext>
            </c:extLst>
          </c:dPt>
          <c:dPt>
            <c:idx val="5"/>
            <c:invertIfNegative val="0"/>
            <c:bubble3D val="0"/>
            <c:spPr>
              <a:solidFill>
                <a:srgbClr val="0000FF"/>
              </a:solidFill>
              <a:ln w="28569">
                <a:solidFill>
                  <a:schemeClr val="tx1">
                    <a:lumMod val="50000"/>
                  </a:schemeClr>
                </a:solidFill>
              </a:ln>
            </c:spPr>
            <c:extLst>
              <c:ext xmlns:c16="http://schemas.microsoft.com/office/drawing/2014/chart" uri="{C3380CC4-5D6E-409C-BE32-E72D297353CC}">
                <c16:uniqueId val="{00000003-B01E-441E-BA0B-5AA331408BCF}"/>
              </c:ext>
            </c:extLst>
          </c:dPt>
          <c:dPt>
            <c:idx val="6"/>
            <c:invertIfNegative val="0"/>
            <c:bubble3D val="0"/>
            <c:spPr>
              <a:solidFill>
                <a:srgbClr val="FFFF00"/>
              </a:solidFill>
              <a:ln w="28569">
                <a:solidFill>
                  <a:schemeClr val="tx1">
                    <a:lumMod val="50000"/>
                  </a:schemeClr>
                </a:solidFill>
              </a:ln>
            </c:spPr>
            <c:extLst>
              <c:ext xmlns:c16="http://schemas.microsoft.com/office/drawing/2014/chart" uri="{C3380CC4-5D6E-409C-BE32-E72D297353CC}">
                <c16:uniqueId val="{00000005-B01E-441E-BA0B-5AA331408BCF}"/>
              </c:ext>
            </c:extLst>
          </c:dPt>
          <c:dPt>
            <c:idx val="7"/>
            <c:invertIfNegative val="0"/>
            <c:bubble3D val="0"/>
            <c:spPr>
              <a:solidFill>
                <a:srgbClr val="FF0000"/>
              </a:solidFill>
              <a:ln w="28569">
                <a:solidFill>
                  <a:schemeClr val="tx1">
                    <a:lumMod val="50000"/>
                  </a:schemeClr>
                </a:solidFill>
              </a:ln>
            </c:spPr>
            <c:extLst>
              <c:ext xmlns:c16="http://schemas.microsoft.com/office/drawing/2014/chart" uri="{C3380CC4-5D6E-409C-BE32-E72D297353CC}">
                <c16:uniqueId val="{00000007-B01E-441E-BA0B-5AA331408BCF}"/>
              </c:ext>
            </c:extLst>
          </c:dPt>
          <c:dPt>
            <c:idx val="8"/>
            <c:invertIfNegative val="0"/>
            <c:bubble3D val="0"/>
            <c:spPr>
              <a:solidFill>
                <a:srgbClr val="FF0000"/>
              </a:solidFill>
              <a:ln w="28569">
                <a:solidFill>
                  <a:schemeClr val="tx1">
                    <a:lumMod val="50000"/>
                  </a:schemeClr>
                </a:solidFill>
              </a:ln>
            </c:spPr>
            <c:extLst>
              <c:ext xmlns:c16="http://schemas.microsoft.com/office/drawing/2014/chart" uri="{C3380CC4-5D6E-409C-BE32-E72D297353CC}">
                <c16:uniqueId val="{00000009-B01E-441E-BA0B-5AA331408BCF}"/>
              </c:ext>
            </c:extLst>
          </c:dPt>
          <c:dPt>
            <c:idx val="9"/>
            <c:invertIfNegative val="0"/>
            <c:bubble3D val="0"/>
            <c:spPr>
              <a:solidFill>
                <a:schemeClr val="accent6"/>
              </a:solidFill>
              <a:ln w="28569">
                <a:solidFill>
                  <a:schemeClr val="tx1">
                    <a:lumMod val="50000"/>
                  </a:schemeClr>
                </a:solidFill>
              </a:ln>
            </c:spPr>
            <c:extLst>
              <c:ext xmlns:c16="http://schemas.microsoft.com/office/drawing/2014/chart" uri="{C3380CC4-5D6E-409C-BE32-E72D297353CC}">
                <c16:uniqueId val="{0000000B-B01E-441E-BA0B-5AA331408BCF}"/>
              </c:ext>
            </c:extLst>
          </c:dPt>
          <c:dPt>
            <c:idx val="10"/>
            <c:invertIfNegative val="0"/>
            <c:bubble3D val="0"/>
            <c:spPr>
              <a:solidFill>
                <a:schemeClr val="accent1"/>
              </a:solidFill>
              <a:ln w="28569">
                <a:solidFill>
                  <a:schemeClr val="tx1">
                    <a:lumMod val="50000"/>
                  </a:schemeClr>
                </a:solidFill>
              </a:ln>
            </c:spPr>
            <c:extLst>
              <c:ext xmlns:c16="http://schemas.microsoft.com/office/drawing/2014/chart" uri="{C3380CC4-5D6E-409C-BE32-E72D297353CC}">
                <c16:uniqueId val="{0000000D-B01E-441E-BA0B-5AA331408BCF}"/>
              </c:ext>
            </c:extLst>
          </c:dPt>
          <c:dPt>
            <c:idx val="13"/>
            <c:invertIfNegative val="0"/>
            <c:bubble3D val="0"/>
            <c:spPr>
              <a:solidFill>
                <a:schemeClr val="accent6"/>
              </a:solidFill>
              <a:ln w="28569">
                <a:solidFill>
                  <a:schemeClr val="tx1">
                    <a:lumMod val="50000"/>
                  </a:schemeClr>
                </a:solidFill>
              </a:ln>
            </c:spPr>
            <c:extLst>
              <c:ext xmlns:c16="http://schemas.microsoft.com/office/drawing/2014/chart" uri="{C3380CC4-5D6E-409C-BE32-E72D297353CC}">
                <c16:uniqueId val="{0000000F-B01E-441E-BA0B-5AA331408BCF}"/>
              </c:ext>
            </c:extLst>
          </c:dPt>
          <c:dPt>
            <c:idx val="14"/>
            <c:invertIfNegative val="0"/>
            <c:bubble3D val="0"/>
            <c:spPr>
              <a:solidFill>
                <a:schemeClr val="accent6"/>
              </a:solidFill>
              <a:ln w="28569">
                <a:solidFill>
                  <a:schemeClr val="tx1">
                    <a:lumMod val="50000"/>
                  </a:schemeClr>
                </a:solidFill>
              </a:ln>
            </c:spPr>
            <c:extLst>
              <c:ext xmlns:c16="http://schemas.microsoft.com/office/drawing/2014/chart" uri="{C3380CC4-5D6E-409C-BE32-E72D297353CC}">
                <c16:uniqueId val="{00000011-B01E-441E-BA0B-5AA331408BCF}"/>
              </c:ext>
            </c:extLst>
          </c:dPt>
          <c:dPt>
            <c:idx val="15"/>
            <c:invertIfNegative val="0"/>
            <c:bubble3D val="0"/>
            <c:spPr>
              <a:solidFill>
                <a:schemeClr val="accent6"/>
              </a:solidFill>
              <a:ln w="28569">
                <a:solidFill>
                  <a:schemeClr val="tx1">
                    <a:lumMod val="50000"/>
                  </a:schemeClr>
                </a:solidFill>
              </a:ln>
            </c:spPr>
            <c:extLst>
              <c:ext xmlns:c16="http://schemas.microsoft.com/office/drawing/2014/chart" uri="{C3380CC4-5D6E-409C-BE32-E72D297353CC}">
                <c16:uniqueId val="{00000013-B01E-441E-BA0B-5AA331408BCF}"/>
              </c:ext>
            </c:extLst>
          </c:dPt>
          <c:dPt>
            <c:idx val="16"/>
            <c:invertIfNegative val="0"/>
            <c:bubble3D val="0"/>
            <c:spPr>
              <a:solidFill>
                <a:schemeClr val="accent6"/>
              </a:solidFill>
              <a:ln w="28569">
                <a:solidFill>
                  <a:schemeClr val="tx1">
                    <a:lumMod val="50000"/>
                  </a:schemeClr>
                </a:solidFill>
              </a:ln>
            </c:spPr>
            <c:extLst>
              <c:ext xmlns:c16="http://schemas.microsoft.com/office/drawing/2014/chart" uri="{C3380CC4-5D6E-409C-BE32-E72D297353CC}">
                <c16:uniqueId val="{00000015-B01E-441E-BA0B-5AA331408BCF}"/>
              </c:ext>
            </c:extLst>
          </c:dPt>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SMax 100 g</c:v>
                </c:pt>
                <c:pt idx="1">
                  <c:v>SYN'023 200 EC 100 g</c:v>
                </c:pt>
                <c:pt idx="2">
                  <c:v>SYN'023 50 g + SMax 50 g</c:v>
                </c:pt>
                <c:pt idx="3">
                  <c:v>SYN'023 50 g + SMax 100 g</c:v>
                </c:pt>
                <c:pt idx="4">
                  <c:v>SYN'023 100 g + GLU 655 g</c:v>
                </c:pt>
                <c:pt idx="5">
                  <c:v>SYN'023 100 g + GLY 1120 gae</c:v>
                </c:pt>
                <c:pt idx="6">
                  <c:v>SYN'023 100 g + Pursuit 70 g</c:v>
                </c:pt>
                <c:pt idx="7">
                  <c:v>SYN'023 100 g + DM 1070 g</c:v>
                </c:pt>
              </c:strCache>
            </c:strRef>
          </c:cat>
          <c:val>
            <c:numRef>
              <c:f>Sheet1!$B$2:$B$9</c:f>
              <c:numCache>
                <c:formatCode>0</c:formatCode>
                <c:ptCount val="8"/>
                <c:pt idx="0">
                  <c:v>66.866666666666404</c:v>
                </c:pt>
                <c:pt idx="1">
                  <c:v>70.59999999999981</c:v>
                </c:pt>
                <c:pt idx="2">
                  <c:v>73.133333333333184</c:v>
                </c:pt>
                <c:pt idx="3">
                  <c:v>68.866666666666404</c:v>
                </c:pt>
                <c:pt idx="4">
                  <c:v>96.066666666666393</c:v>
                </c:pt>
                <c:pt idx="5">
                  <c:v>96.999999999999801</c:v>
                </c:pt>
                <c:pt idx="6">
                  <c:v>81.466666666666399</c:v>
                </c:pt>
                <c:pt idx="7">
                  <c:v>80.400000000000006</c:v>
                </c:pt>
              </c:numCache>
            </c:numRef>
          </c:val>
          <c:extLst>
            <c:ext xmlns:c16="http://schemas.microsoft.com/office/drawing/2014/chart" uri="{C3380CC4-5D6E-409C-BE32-E72D297353CC}">
              <c16:uniqueId val="{00000016-B01E-441E-BA0B-5AA331408BCF}"/>
            </c:ext>
          </c:extLst>
        </c:ser>
        <c:dLbls>
          <c:showLegendKey val="0"/>
          <c:showVal val="0"/>
          <c:showCatName val="0"/>
          <c:showSerName val="0"/>
          <c:showPercent val="0"/>
          <c:showBubbleSize val="0"/>
        </c:dLbls>
        <c:gapWidth val="150"/>
        <c:axId val="192180936"/>
        <c:axId val="192185248"/>
      </c:barChart>
      <c:scatterChart>
        <c:scatterStyle val="lineMarker"/>
        <c:varyColors val="0"/>
        <c:ser>
          <c:idx val="1"/>
          <c:order val="1"/>
          <c:tx>
            <c:strRef>
              <c:f>Sheet1!$C$1</c:f>
              <c:strCache>
                <c:ptCount val="1"/>
                <c:pt idx="0">
                  <c:v>BRAPP-TN</c:v>
                </c:pt>
              </c:strCache>
            </c:strRef>
          </c:tx>
          <c:spPr>
            <a:ln w="28569">
              <a:noFill/>
            </a:ln>
          </c:spPr>
          <c:marker>
            <c:symbol val="triangle"/>
            <c:size val="7"/>
            <c:spPr>
              <a:solidFill>
                <a:srgbClr val="FF0000"/>
              </a:solidFill>
              <a:ln>
                <a:noFill/>
              </a:ln>
            </c:spPr>
          </c:marker>
          <c:xVal>
            <c:strRef>
              <c:f>Sheet1!$A$2:$A$9</c:f>
              <c:strCache>
                <c:ptCount val="8"/>
                <c:pt idx="0">
                  <c:v>SMax 100 g</c:v>
                </c:pt>
                <c:pt idx="1">
                  <c:v>SYN'023 200 EC 100 g</c:v>
                </c:pt>
                <c:pt idx="2">
                  <c:v>SYN'023 50 g + SMax 50 g</c:v>
                </c:pt>
                <c:pt idx="3">
                  <c:v>SYN'023 50 g + SMax 100 g</c:v>
                </c:pt>
                <c:pt idx="4">
                  <c:v>SYN'023 100 g + GLU 655 g</c:v>
                </c:pt>
                <c:pt idx="5">
                  <c:v>SYN'023 100 g + GLY 1120 gae</c:v>
                </c:pt>
                <c:pt idx="6">
                  <c:v>SYN'023 100 g + Pursuit 70 g</c:v>
                </c:pt>
                <c:pt idx="7">
                  <c:v>SYN'023 100 g + DM 1070 g</c:v>
                </c:pt>
              </c:strCache>
            </c:strRef>
          </c:xVal>
          <c:yVal>
            <c:numRef>
              <c:f>Sheet1!$C$2:$C$9</c:f>
              <c:numCache>
                <c:formatCode>0</c:formatCode>
                <c:ptCount val="8"/>
                <c:pt idx="0">
                  <c:v>88.666666666666003</c:v>
                </c:pt>
                <c:pt idx="1">
                  <c:v>95</c:v>
                </c:pt>
                <c:pt idx="2">
                  <c:v>96.333333333332988</c:v>
                </c:pt>
                <c:pt idx="3">
                  <c:v>90</c:v>
                </c:pt>
                <c:pt idx="4">
                  <c:v>98.333333333332988</c:v>
                </c:pt>
                <c:pt idx="5">
                  <c:v>97</c:v>
                </c:pt>
                <c:pt idx="6">
                  <c:v>83.333333333333002</c:v>
                </c:pt>
                <c:pt idx="7">
                  <c:v>97</c:v>
                </c:pt>
              </c:numCache>
            </c:numRef>
          </c:yVal>
          <c:smooth val="0"/>
          <c:extLst>
            <c:ext xmlns:c16="http://schemas.microsoft.com/office/drawing/2014/chart" uri="{C3380CC4-5D6E-409C-BE32-E72D297353CC}">
              <c16:uniqueId val="{00000017-B01E-441E-BA0B-5AA331408BCF}"/>
            </c:ext>
          </c:extLst>
        </c:ser>
        <c:ser>
          <c:idx val="2"/>
          <c:order val="2"/>
          <c:tx>
            <c:strRef>
              <c:f>Sheet1!$D$1</c:f>
              <c:strCache>
                <c:ptCount val="1"/>
                <c:pt idx="0">
                  <c:v>ELEIN-TN</c:v>
                </c:pt>
              </c:strCache>
            </c:strRef>
          </c:tx>
          <c:spPr>
            <a:ln w="28575">
              <a:noFill/>
            </a:ln>
          </c:spPr>
          <c:xVal>
            <c:strRef>
              <c:f>Sheet1!$A$2:$A$9</c:f>
              <c:strCache>
                <c:ptCount val="8"/>
                <c:pt idx="0">
                  <c:v>SMax 100 g</c:v>
                </c:pt>
                <c:pt idx="1">
                  <c:v>SYN'023 200 EC 100 g</c:v>
                </c:pt>
                <c:pt idx="2">
                  <c:v>SYN'023 50 g + SMax 50 g</c:v>
                </c:pt>
                <c:pt idx="3">
                  <c:v>SYN'023 50 g + SMax 100 g</c:v>
                </c:pt>
                <c:pt idx="4">
                  <c:v>SYN'023 100 g + GLU 655 g</c:v>
                </c:pt>
                <c:pt idx="5">
                  <c:v>SYN'023 100 g + GLY 1120 gae</c:v>
                </c:pt>
                <c:pt idx="6">
                  <c:v>SYN'023 100 g + Pursuit 70 g</c:v>
                </c:pt>
                <c:pt idx="7">
                  <c:v>SYN'023 100 g + DM 1070 g</c:v>
                </c:pt>
              </c:strCache>
            </c:strRef>
          </c:xVal>
          <c:yVal>
            <c:numRef>
              <c:f>Sheet1!$D$2:$D$9</c:f>
              <c:numCache>
                <c:formatCode>0</c:formatCode>
                <c:ptCount val="8"/>
                <c:pt idx="0">
                  <c:v>88.666666666666003</c:v>
                </c:pt>
                <c:pt idx="1">
                  <c:v>95</c:v>
                </c:pt>
                <c:pt idx="2">
                  <c:v>96.333333333332988</c:v>
                </c:pt>
                <c:pt idx="3">
                  <c:v>90</c:v>
                </c:pt>
                <c:pt idx="4">
                  <c:v>98.333333333332988</c:v>
                </c:pt>
                <c:pt idx="5">
                  <c:v>97</c:v>
                </c:pt>
                <c:pt idx="6">
                  <c:v>83.333333333333002</c:v>
                </c:pt>
                <c:pt idx="7">
                  <c:v>97</c:v>
                </c:pt>
              </c:numCache>
            </c:numRef>
          </c:yVal>
          <c:smooth val="0"/>
          <c:extLst>
            <c:ext xmlns:c16="http://schemas.microsoft.com/office/drawing/2014/chart" uri="{C3380CC4-5D6E-409C-BE32-E72D297353CC}">
              <c16:uniqueId val="{00000000-028C-49D4-BED3-C5169AF9B0FC}"/>
            </c:ext>
          </c:extLst>
        </c:ser>
        <c:ser>
          <c:idx val="3"/>
          <c:order val="3"/>
          <c:tx>
            <c:strRef>
              <c:f>Sheet1!$E$1</c:f>
              <c:strCache>
                <c:ptCount val="1"/>
                <c:pt idx="0">
                  <c:v>SETFA-IA</c:v>
                </c:pt>
              </c:strCache>
            </c:strRef>
          </c:tx>
          <c:spPr>
            <a:ln w="28575">
              <a:noFill/>
            </a:ln>
          </c:spPr>
          <c:xVal>
            <c:strRef>
              <c:f>Sheet1!$A$2:$A$9</c:f>
              <c:strCache>
                <c:ptCount val="8"/>
                <c:pt idx="0">
                  <c:v>SMax 100 g</c:v>
                </c:pt>
                <c:pt idx="1">
                  <c:v>SYN'023 200 EC 100 g</c:v>
                </c:pt>
                <c:pt idx="2">
                  <c:v>SYN'023 50 g + SMax 50 g</c:v>
                </c:pt>
                <c:pt idx="3">
                  <c:v>SYN'023 50 g + SMax 100 g</c:v>
                </c:pt>
                <c:pt idx="4">
                  <c:v>SYN'023 100 g + GLU 655 g</c:v>
                </c:pt>
                <c:pt idx="5">
                  <c:v>SYN'023 100 g + GLY 1120 gae</c:v>
                </c:pt>
                <c:pt idx="6">
                  <c:v>SYN'023 100 g + Pursuit 70 g</c:v>
                </c:pt>
                <c:pt idx="7">
                  <c:v>SYN'023 100 g + DM 1070 g</c:v>
                </c:pt>
              </c:strCache>
            </c:strRef>
          </c:xVal>
          <c:yVal>
            <c:numRef>
              <c:f>Sheet1!$E$2:$E$9</c:f>
              <c:numCache>
                <c:formatCode>0</c:formatCode>
                <c:ptCount val="8"/>
                <c:pt idx="0">
                  <c:v>64</c:v>
                </c:pt>
                <c:pt idx="1">
                  <c:v>69.333333333333002</c:v>
                </c:pt>
                <c:pt idx="2">
                  <c:v>80</c:v>
                </c:pt>
                <c:pt idx="3">
                  <c:v>70.666666666666003</c:v>
                </c:pt>
                <c:pt idx="4">
                  <c:v>97.333333333332988</c:v>
                </c:pt>
                <c:pt idx="5">
                  <c:v>98</c:v>
                </c:pt>
                <c:pt idx="6">
                  <c:v>69.333333333333002</c:v>
                </c:pt>
                <c:pt idx="7">
                  <c:v>65</c:v>
                </c:pt>
              </c:numCache>
            </c:numRef>
          </c:yVal>
          <c:smooth val="0"/>
          <c:extLst>
            <c:ext xmlns:c16="http://schemas.microsoft.com/office/drawing/2014/chart" uri="{C3380CC4-5D6E-409C-BE32-E72D297353CC}">
              <c16:uniqueId val="{00000001-028C-49D4-BED3-C5169AF9B0FC}"/>
            </c:ext>
          </c:extLst>
        </c:ser>
        <c:ser>
          <c:idx val="4"/>
          <c:order val="4"/>
          <c:tx>
            <c:strRef>
              <c:f>Sheet1!$F$1</c:f>
              <c:strCache>
                <c:ptCount val="1"/>
                <c:pt idx="0">
                  <c:v>SETFA-IL</c:v>
                </c:pt>
              </c:strCache>
            </c:strRef>
          </c:tx>
          <c:spPr>
            <a:ln w="28575">
              <a:noFill/>
            </a:ln>
          </c:spPr>
          <c:xVal>
            <c:strRef>
              <c:f>Sheet1!$A$2:$A$9</c:f>
              <c:strCache>
                <c:ptCount val="8"/>
                <c:pt idx="0">
                  <c:v>SMax 100 g</c:v>
                </c:pt>
                <c:pt idx="1">
                  <c:v>SYN'023 200 EC 100 g</c:v>
                </c:pt>
                <c:pt idx="2">
                  <c:v>SYN'023 50 g + SMax 50 g</c:v>
                </c:pt>
                <c:pt idx="3">
                  <c:v>SYN'023 50 g + SMax 100 g</c:v>
                </c:pt>
                <c:pt idx="4">
                  <c:v>SYN'023 100 g + GLU 655 g</c:v>
                </c:pt>
                <c:pt idx="5">
                  <c:v>SYN'023 100 g + GLY 1120 gae</c:v>
                </c:pt>
                <c:pt idx="6">
                  <c:v>SYN'023 100 g + Pursuit 70 g</c:v>
                </c:pt>
                <c:pt idx="7">
                  <c:v>SYN'023 100 g + DM 1070 g</c:v>
                </c:pt>
              </c:strCache>
            </c:strRef>
          </c:xVal>
          <c:yVal>
            <c:numRef>
              <c:f>Sheet1!$F$2:$F$9</c:f>
              <c:numCache>
                <c:formatCode>0</c:formatCode>
                <c:ptCount val="8"/>
                <c:pt idx="0">
                  <c:v>93</c:v>
                </c:pt>
                <c:pt idx="1">
                  <c:v>93.666666666666003</c:v>
                </c:pt>
                <c:pt idx="2">
                  <c:v>93</c:v>
                </c:pt>
                <c:pt idx="3">
                  <c:v>93.666666666666003</c:v>
                </c:pt>
                <c:pt idx="4">
                  <c:v>98</c:v>
                </c:pt>
                <c:pt idx="5">
                  <c:v>99.666666666666003</c:v>
                </c:pt>
                <c:pt idx="6">
                  <c:v>93</c:v>
                </c:pt>
                <c:pt idx="7">
                  <c:v>93</c:v>
                </c:pt>
              </c:numCache>
            </c:numRef>
          </c:yVal>
          <c:smooth val="0"/>
          <c:extLst>
            <c:ext xmlns:c16="http://schemas.microsoft.com/office/drawing/2014/chart" uri="{C3380CC4-5D6E-409C-BE32-E72D297353CC}">
              <c16:uniqueId val="{00000002-028C-49D4-BED3-C5169AF9B0FC}"/>
            </c:ext>
          </c:extLst>
        </c:ser>
        <c:ser>
          <c:idx val="5"/>
          <c:order val="5"/>
          <c:tx>
            <c:strRef>
              <c:f>Sheet1!$G$1</c:f>
              <c:strCache>
                <c:ptCount val="1"/>
                <c:pt idx="0">
                  <c:v>SETFA-IN</c:v>
                </c:pt>
              </c:strCache>
            </c:strRef>
          </c:tx>
          <c:spPr>
            <a:ln w="28575">
              <a:noFill/>
            </a:ln>
          </c:spPr>
          <c:xVal>
            <c:strRef>
              <c:f>Sheet1!$A$2:$A$9</c:f>
              <c:strCache>
                <c:ptCount val="8"/>
                <c:pt idx="0">
                  <c:v>SMax 100 g</c:v>
                </c:pt>
                <c:pt idx="1">
                  <c:v>SYN'023 200 EC 100 g</c:v>
                </c:pt>
                <c:pt idx="2">
                  <c:v>SYN'023 50 g + SMax 50 g</c:v>
                </c:pt>
                <c:pt idx="3">
                  <c:v>SYN'023 50 g + SMax 100 g</c:v>
                </c:pt>
                <c:pt idx="4">
                  <c:v>SYN'023 100 g + GLU 655 g</c:v>
                </c:pt>
                <c:pt idx="5">
                  <c:v>SYN'023 100 g + GLY 1120 gae</c:v>
                </c:pt>
                <c:pt idx="6">
                  <c:v>SYN'023 100 g + Pursuit 70 g</c:v>
                </c:pt>
                <c:pt idx="7">
                  <c:v>SYN'023 100 g + DM 1070 g</c:v>
                </c:pt>
              </c:strCache>
            </c:strRef>
          </c:xVal>
          <c:yVal>
            <c:numRef>
              <c:f>Sheet1!$G$2:$G$9</c:f>
              <c:numCache>
                <c:formatCode>0</c:formatCode>
                <c:ptCount val="8"/>
                <c:pt idx="0">
                  <c:v>0</c:v>
                </c:pt>
                <c:pt idx="1">
                  <c:v>0</c:v>
                </c:pt>
                <c:pt idx="2">
                  <c:v>0</c:v>
                </c:pt>
                <c:pt idx="3">
                  <c:v>0</c:v>
                </c:pt>
                <c:pt idx="4">
                  <c:v>88.333333333332988</c:v>
                </c:pt>
                <c:pt idx="5">
                  <c:v>93.333333333332988</c:v>
                </c:pt>
                <c:pt idx="6">
                  <c:v>78.333333333333002</c:v>
                </c:pt>
                <c:pt idx="7">
                  <c:v>50</c:v>
                </c:pt>
              </c:numCache>
            </c:numRef>
          </c:yVal>
          <c:smooth val="0"/>
          <c:extLst>
            <c:ext xmlns:c16="http://schemas.microsoft.com/office/drawing/2014/chart" uri="{C3380CC4-5D6E-409C-BE32-E72D297353CC}">
              <c16:uniqueId val="{00000003-028C-49D4-BED3-C5169AF9B0FC}"/>
            </c:ext>
          </c:extLst>
        </c:ser>
        <c:dLbls>
          <c:showLegendKey val="0"/>
          <c:showVal val="0"/>
          <c:showCatName val="0"/>
          <c:showSerName val="0"/>
          <c:showPercent val="0"/>
          <c:showBubbleSize val="0"/>
        </c:dLbls>
        <c:axId val="192180936"/>
        <c:axId val="192185248"/>
      </c:scatterChart>
      <c:catAx>
        <c:axId val="192180936"/>
        <c:scaling>
          <c:orientation val="minMax"/>
        </c:scaling>
        <c:delete val="0"/>
        <c:axPos val="b"/>
        <c:numFmt formatCode="General" sourceLinked="1"/>
        <c:majorTickMark val="out"/>
        <c:minorTickMark val="none"/>
        <c:tickLblPos val="nextTo"/>
        <c:txPr>
          <a:bodyPr rot="1740000"/>
          <a:lstStyle/>
          <a:p>
            <a:pPr>
              <a:defRPr sz="1100" baseline="0">
                <a:solidFill>
                  <a:srgbClr val="000000"/>
                </a:solidFill>
              </a:defRPr>
            </a:pPr>
            <a:endParaRPr lang="en-US"/>
          </a:p>
        </c:txPr>
        <c:crossAx val="192185248"/>
        <c:crosses val="autoZero"/>
        <c:auto val="1"/>
        <c:lblAlgn val="ctr"/>
        <c:lblOffset val="100"/>
        <c:noMultiLvlLbl val="0"/>
      </c:catAx>
      <c:valAx>
        <c:axId val="192185248"/>
        <c:scaling>
          <c:orientation val="minMax"/>
          <c:max val="100"/>
        </c:scaling>
        <c:delete val="0"/>
        <c:axPos val="l"/>
        <c:majorGridlines/>
        <c:numFmt formatCode="0" sourceLinked="1"/>
        <c:majorTickMark val="out"/>
        <c:minorTickMark val="none"/>
        <c:tickLblPos val="nextTo"/>
        <c:txPr>
          <a:bodyPr/>
          <a:lstStyle/>
          <a:p>
            <a:pPr>
              <a:defRPr sz="1200" baseline="0">
                <a:solidFill>
                  <a:srgbClr val="000000"/>
                </a:solidFill>
              </a:defRPr>
            </a:pPr>
            <a:endParaRPr lang="en-US"/>
          </a:p>
        </c:txPr>
        <c:crossAx val="192180936"/>
        <c:crosses val="autoZero"/>
        <c:crossBetween val="between"/>
      </c:valAx>
      <c:spPr>
        <a:noFill/>
        <a:ln w="25395">
          <a:noFill/>
        </a:ln>
      </c:spPr>
    </c:plotArea>
    <c:legend>
      <c:legendPos val="t"/>
      <c:layout>
        <c:manualLayout>
          <c:xMode val="edge"/>
          <c:yMode val="edge"/>
          <c:x val="6.1524539824678801E-3"/>
          <c:y val="1.4602980042785582E-2"/>
          <c:w val="0.80795014805841581"/>
          <c:h val="0.15181899957217287"/>
        </c:manualLayout>
      </c:layout>
      <c:overlay val="0"/>
      <c:txPr>
        <a:bodyPr/>
        <a:lstStyle/>
        <a:p>
          <a:pPr>
            <a:defRPr sz="1000" baseline="0">
              <a:solidFill>
                <a:srgbClr val="000000"/>
              </a:solidFill>
            </a:defRPr>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4.5301968004631793E-2"/>
          <c:y val="0.22606697563104503"/>
          <c:w val="0.78034163271486623"/>
          <c:h val="0.54556609732288375"/>
        </c:manualLayout>
      </c:layout>
      <c:barChart>
        <c:barDir val="col"/>
        <c:grouping val="clustered"/>
        <c:varyColors val="0"/>
        <c:ser>
          <c:idx val="0"/>
          <c:order val="0"/>
          <c:tx>
            <c:strRef>
              <c:f>Sheet1!$B$1</c:f>
              <c:strCache>
                <c:ptCount val="1"/>
                <c:pt idx="0">
                  <c:v>Mean</c:v>
                </c:pt>
              </c:strCache>
            </c:strRef>
          </c:tx>
          <c:spPr>
            <a:solidFill>
              <a:schemeClr val="bg1">
                <a:lumMod val="75000"/>
              </a:schemeClr>
            </a:solidFill>
            <a:ln w="28569">
              <a:solidFill>
                <a:schemeClr val="tx1">
                  <a:lumMod val="50000"/>
                </a:schemeClr>
              </a:solidFill>
            </a:ln>
          </c:spPr>
          <c:invertIfNegative val="0"/>
          <c:dPt>
            <c:idx val="0"/>
            <c:invertIfNegative val="0"/>
            <c:bubble3D val="0"/>
            <c:spPr>
              <a:solidFill>
                <a:srgbClr val="339933"/>
              </a:solidFill>
              <a:ln w="28569">
                <a:solidFill>
                  <a:schemeClr val="tx1">
                    <a:lumMod val="50000"/>
                  </a:schemeClr>
                </a:solidFill>
              </a:ln>
            </c:spPr>
            <c:extLst>
              <c:ext xmlns:c16="http://schemas.microsoft.com/office/drawing/2014/chart" uri="{C3380CC4-5D6E-409C-BE32-E72D297353CC}">
                <c16:uniqueId val="{00000016-B0AE-415C-802E-D833220ECDC3}"/>
              </c:ext>
            </c:extLst>
          </c:dPt>
          <c:dPt>
            <c:idx val="1"/>
            <c:invertIfNegative val="0"/>
            <c:bubble3D val="0"/>
            <c:spPr>
              <a:solidFill>
                <a:schemeClr val="accent1">
                  <a:lumMod val="60000"/>
                  <a:lumOff val="40000"/>
                </a:schemeClr>
              </a:solidFill>
              <a:ln w="28569">
                <a:solidFill>
                  <a:schemeClr val="tx1">
                    <a:lumMod val="50000"/>
                  </a:schemeClr>
                </a:solidFill>
              </a:ln>
            </c:spPr>
            <c:extLst>
              <c:ext xmlns:c16="http://schemas.microsoft.com/office/drawing/2014/chart" uri="{C3380CC4-5D6E-409C-BE32-E72D297353CC}">
                <c16:uniqueId val="{00000017-B0AE-415C-802E-D833220ECDC3}"/>
              </c:ext>
            </c:extLst>
          </c:dPt>
          <c:dPt>
            <c:idx val="2"/>
            <c:invertIfNegative val="0"/>
            <c:bubble3D val="0"/>
            <c:spPr>
              <a:solidFill>
                <a:srgbClr val="CC6600"/>
              </a:solidFill>
              <a:ln w="28569">
                <a:solidFill>
                  <a:schemeClr val="tx1">
                    <a:lumMod val="50000"/>
                  </a:schemeClr>
                </a:solidFill>
              </a:ln>
            </c:spPr>
            <c:extLst>
              <c:ext xmlns:c16="http://schemas.microsoft.com/office/drawing/2014/chart" uri="{C3380CC4-5D6E-409C-BE32-E72D297353CC}">
                <c16:uniqueId val="{00000018-B0AE-415C-802E-D833220ECDC3}"/>
              </c:ext>
            </c:extLst>
          </c:dPt>
          <c:dPt>
            <c:idx val="3"/>
            <c:invertIfNegative val="0"/>
            <c:bubble3D val="0"/>
            <c:spPr>
              <a:solidFill>
                <a:srgbClr val="00CC66"/>
              </a:solidFill>
              <a:ln w="28569">
                <a:solidFill>
                  <a:schemeClr val="tx1">
                    <a:lumMod val="50000"/>
                  </a:schemeClr>
                </a:solidFill>
              </a:ln>
            </c:spPr>
            <c:extLst>
              <c:ext xmlns:c16="http://schemas.microsoft.com/office/drawing/2014/chart" uri="{C3380CC4-5D6E-409C-BE32-E72D297353CC}">
                <c16:uniqueId val="{00000019-B0AE-415C-802E-D833220ECDC3}"/>
              </c:ext>
            </c:extLst>
          </c:dPt>
          <c:dPt>
            <c:idx val="4"/>
            <c:invertIfNegative val="0"/>
            <c:bubble3D val="0"/>
            <c:spPr>
              <a:solidFill>
                <a:srgbClr val="7030A0"/>
              </a:solidFill>
              <a:ln w="28569">
                <a:solidFill>
                  <a:schemeClr val="tx1">
                    <a:lumMod val="50000"/>
                  </a:schemeClr>
                </a:solidFill>
              </a:ln>
            </c:spPr>
            <c:extLst>
              <c:ext xmlns:c16="http://schemas.microsoft.com/office/drawing/2014/chart" uri="{C3380CC4-5D6E-409C-BE32-E72D297353CC}">
                <c16:uniqueId val="{00000001-B01E-441E-BA0B-5AA331408BCF}"/>
              </c:ext>
            </c:extLst>
          </c:dPt>
          <c:dPt>
            <c:idx val="5"/>
            <c:invertIfNegative val="0"/>
            <c:bubble3D val="0"/>
            <c:spPr>
              <a:solidFill>
                <a:srgbClr val="0000FF"/>
              </a:solidFill>
              <a:ln w="28569">
                <a:solidFill>
                  <a:schemeClr val="tx1">
                    <a:lumMod val="50000"/>
                  </a:schemeClr>
                </a:solidFill>
              </a:ln>
            </c:spPr>
            <c:extLst>
              <c:ext xmlns:c16="http://schemas.microsoft.com/office/drawing/2014/chart" uri="{C3380CC4-5D6E-409C-BE32-E72D297353CC}">
                <c16:uniqueId val="{00000003-B01E-441E-BA0B-5AA331408BCF}"/>
              </c:ext>
            </c:extLst>
          </c:dPt>
          <c:dPt>
            <c:idx val="6"/>
            <c:invertIfNegative val="0"/>
            <c:bubble3D val="0"/>
            <c:spPr>
              <a:solidFill>
                <a:srgbClr val="FFFF00"/>
              </a:solidFill>
              <a:ln w="28569">
                <a:solidFill>
                  <a:schemeClr val="tx1">
                    <a:lumMod val="50000"/>
                  </a:schemeClr>
                </a:solidFill>
              </a:ln>
            </c:spPr>
            <c:extLst>
              <c:ext xmlns:c16="http://schemas.microsoft.com/office/drawing/2014/chart" uri="{C3380CC4-5D6E-409C-BE32-E72D297353CC}">
                <c16:uniqueId val="{00000005-B01E-441E-BA0B-5AA331408BCF}"/>
              </c:ext>
            </c:extLst>
          </c:dPt>
          <c:dPt>
            <c:idx val="7"/>
            <c:invertIfNegative val="0"/>
            <c:bubble3D val="0"/>
            <c:spPr>
              <a:solidFill>
                <a:srgbClr val="FF0000"/>
              </a:solidFill>
              <a:ln w="28569">
                <a:solidFill>
                  <a:schemeClr val="tx1">
                    <a:lumMod val="50000"/>
                  </a:schemeClr>
                </a:solidFill>
              </a:ln>
            </c:spPr>
            <c:extLst>
              <c:ext xmlns:c16="http://schemas.microsoft.com/office/drawing/2014/chart" uri="{C3380CC4-5D6E-409C-BE32-E72D297353CC}">
                <c16:uniqueId val="{00000007-B01E-441E-BA0B-5AA331408BCF}"/>
              </c:ext>
            </c:extLst>
          </c:dPt>
          <c:dPt>
            <c:idx val="8"/>
            <c:invertIfNegative val="0"/>
            <c:bubble3D val="0"/>
            <c:spPr>
              <a:solidFill>
                <a:srgbClr val="FF0000"/>
              </a:solidFill>
              <a:ln w="28569">
                <a:solidFill>
                  <a:schemeClr val="tx1">
                    <a:lumMod val="50000"/>
                  </a:schemeClr>
                </a:solidFill>
              </a:ln>
            </c:spPr>
            <c:extLst>
              <c:ext xmlns:c16="http://schemas.microsoft.com/office/drawing/2014/chart" uri="{C3380CC4-5D6E-409C-BE32-E72D297353CC}">
                <c16:uniqueId val="{00000009-B01E-441E-BA0B-5AA331408BCF}"/>
              </c:ext>
            </c:extLst>
          </c:dPt>
          <c:dPt>
            <c:idx val="9"/>
            <c:invertIfNegative val="0"/>
            <c:bubble3D val="0"/>
            <c:spPr>
              <a:solidFill>
                <a:schemeClr val="accent6"/>
              </a:solidFill>
              <a:ln w="28569">
                <a:solidFill>
                  <a:schemeClr val="tx1">
                    <a:lumMod val="50000"/>
                  </a:schemeClr>
                </a:solidFill>
              </a:ln>
            </c:spPr>
            <c:extLst>
              <c:ext xmlns:c16="http://schemas.microsoft.com/office/drawing/2014/chart" uri="{C3380CC4-5D6E-409C-BE32-E72D297353CC}">
                <c16:uniqueId val="{0000000B-B01E-441E-BA0B-5AA331408BCF}"/>
              </c:ext>
            </c:extLst>
          </c:dPt>
          <c:dPt>
            <c:idx val="10"/>
            <c:invertIfNegative val="0"/>
            <c:bubble3D val="0"/>
            <c:spPr>
              <a:solidFill>
                <a:schemeClr val="accent1"/>
              </a:solidFill>
              <a:ln w="28569">
                <a:solidFill>
                  <a:schemeClr val="tx1">
                    <a:lumMod val="50000"/>
                  </a:schemeClr>
                </a:solidFill>
              </a:ln>
            </c:spPr>
            <c:extLst>
              <c:ext xmlns:c16="http://schemas.microsoft.com/office/drawing/2014/chart" uri="{C3380CC4-5D6E-409C-BE32-E72D297353CC}">
                <c16:uniqueId val="{0000000D-B01E-441E-BA0B-5AA331408BCF}"/>
              </c:ext>
            </c:extLst>
          </c:dPt>
          <c:dPt>
            <c:idx val="13"/>
            <c:invertIfNegative val="0"/>
            <c:bubble3D val="0"/>
            <c:spPr>
              <a:solidFill>
                <a:schemeClr val="accent6"/>
              </a:solidFill>
              <a:ln w="28569">
                <a:solidFill>
                  <a:schemeClr val="tx1">
                    <a:lumMod val="50000"/>
                  </a:schemeClr>
                </a:solidFill>
              </a:ln>
            </c:spPr>
            <c:extLst>
              <c:ext xmlns:c16="http://schemas.microsoft.com/office/drawing/2014/chart" uri="{C3380CC4-5D6E-409C-BE32-E72D297353CC}">
                <c16:uniqueId val="{0000000F-B01E-441E-BA0B-5AA331408BCF}"/>
              </c:ext>
            </c:extLst>
          </c:dPt>
          <c:dPt>
            <c:idx val="14"/>
            <c:invertIfNegative val="0"/>
            <c:bubble3D val="0"/>
            <c:spPr>
              <a:solidFill>
                <a:schemeClr val="accent6"/>
              </a:solidFill>
              <a:ln w="28569">
                <a:solidFill>
                  <a:schemeClr val="tx1">
                    <a:lumMod val="50000"/>
                  </a:schemeClr>
                </a:solidFill>
              </a:ln>
            </c:spPr>
            <c:extLst>
              <c:ext xmlns:c16="http://schemas.microsoft.com/office/drawing/2014/chart" uri="{C3380CC4-5D6E-409C-BE32-E72D297353CC}">
                <c16:uniqueId val="{00000011-B01E-441E-BA0B-5AA331408BCF}"/>
              </c:ext>
            </c:extLst>
          </c:dPt>
          <c:dPt>
            <c:idx val="15"/>
            <c:invertIfNegative val="0"/>
            <c:bubble3D val="0"/>
            <c:spPr>
              <a:solidFill>
                <a:schemeClr val="accent6"/>
              </a:solidFill>
              <a:ln w="28569">
                <a:solidFill>
                  <a:schemeClr val="tx1">
                    <a:lumMod val="50000"/>
                  </a:schemeClr>
                </a:solidFill>
              </a:ln>
            </c:spPr>
            <c:extLst>
              <c:ext xmlns:c16="http://schemas.microsoft.com/office/drawing/2014/chart" uri="{C3380CC4-5D6E-409C-BE32-E72D297353CC}">
                <c16:uniqueId val="{00000013-B01E-441E-BA0B-5AA331408BCF}"/>
              </c:ext>
            </c:extLst>
          </c:dPt>
          <c:dPt>
            <c:idx val="16"/>
            <c:invertIfNegative val="0"/>
            <c:bubble3D val="0"/>
            <c:spPr>
              <a:solidFill>
                <a:schemeClr val="accent6"/>
              </a:solidFill>
              <a:ln w="28569">
                <a:solidFill>
                  <a:schemeClr val="tx1">
                    <a:lumMod val="50000"/>
                  </a:schemeClr>
                </a:solidFill>
              </a:ln>
            </c:spPr>
            <c:extLst>
              <c:ext xmlns:c16="http://schemas.microsoft.com/office/drawing/2014/chart" uri="{C3380CC4-5D6E-409C-BE32-E72D297353CC}">
                <c16:uniqueId val="{00000015-B01E-441E-BA0B-5AA331408BCF}"/>
              </c:ext>
            </c:extLst>
          </c:dPt>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SMax 100 g</c:v>
                </c:pt>
                <c:pt idx="1">
                  <c:v>SYN'023 200 EC 100 g</c:v>
                </c:pt>
                <c:pt idx="2">
                  <c:v>SYN'023 50 g + SMax 50 g</c:v>
                </c:pt>
                <c:pt idx="3">
                  <c:v>SYN'023 50 g + SMax 100 g</c:v>
                </c:pt>
                <c:pt idx="4">
                  <c:v>SYN'023 100 g + GLU 655 g</c:v>
                </c:pt>
                <c:pt idx="5">
                  <c:v>SYN'023 100 g + GLY 1120 gae</c:v>
                </c:pt>
                <c:pt idx="6">
                  <c:v>SYN'023 100 g + Pursuit 70 g</c:v>
                </c:pt>
                <c:pt idx="7">
                  <c:v>SYN'023 100 g + DM 1070 g</c:v>
                </c:pt>
              </c:strCache>
            </c:strRef>
          </c:cat>
          <c:val>
            <c:numRef>
              <c:f>Sheet1!$B$2:$B$9</c:f>
              <c:numCache>
                <c:formatCode>0</c:formatCode>
                <c:ptCount val="8"/>
                <c:pt idx="0">
                  <c:v>91.857142857142435</c:v>
                </c:pt>
                <c:pt idx="1">
                  <c:v>92.095238095237846</c:v>
                </c:pt>
                <c:pt idx="2">
                  <c:v>94.809523809523299</c:v>
                </c:pt>
                <c:pt idx="3">
                  <c:v>96.09523809523759</c:v>
                </c:pt>
                <c:pt idx="4">
                  <c:v>95.142857142856727</c:v>
                </c:pt>
                <c:pt idx="5">
                  <c:v>98.952380952380707</c:v>
                </c:pt>
                <c:pt idx="6">
                  <c:v>90.95238095238058</c:v>
                </c:pt>
                <c:pt idx="7">
                  <c:v>93.238095238094857</c:v>
                </c:pt>
              </c:numCache>
            </c:numRef>
          </c:val>
          <c:extLst>
            <c:ext xmlns:c16="http://schemas.microsoft.com/office/drawing/2014/chart" uri="{C3380CC4-5D6E-409C-BE32-E72D297353CC}">
              <c16:uniqueId val="{00000016-B01E-441E-BA0B-5AA331408BCF}"/>
            </c:ext>
          </c:extLst>
        </c:ser>
        <c:dLbls>
          <c:showLegendKey val="0"/>
          <c:showVal val="0"/>
          <c:showCatName val="0"/>
          <c:showSerName val="0"/>
          <c:showPercent val="0"/>
          <c:showBubbleSize val="0"/>
        </c:dLbls>
        <c:gapWidth val="150"/>
        <c:axId val="192180936"/>
        <c:axId val="192185248"/>
      </c:barChart>
      <c:scatterChart>
        <c:scatterStyle val="lineMarker"/>
        <c:varyColors val="0"/>
        <c:ser>
          <c:idx val="1"/>
          <c:order val="1"/>
          <c:tx>
            <c:strRef>
              <c:f>Sheet1!$C$1</c:f>
              <c:strCache>
                <c:ptCount val="1"/>
                <c:pt idx="0">
                  <c:v>BRAPP-TN</c:v>
                </c:pt>
              </c:strCache>
            </c:strRef>
          </c:tx>
          <c:spPr>
            <a:ln w="28569">
              <a:noFill/>
            </a:ln>
          </c:spPr>
          <c:marker>
            <c:symbol val="triangle"/>
            <c:size val="7"/>
            <c:spPr>
              <a:solidFill>
                <a:srgbClr val="FF0000"/>
              </a:solidFill>
              <a:ln>
                <a:noFill/>
              </a:ln>
            </c:spPr>
          </c:marker>
          <c:xVal>
            <c:strRef>
              <c:f>Sheet1!$A$2:$A$9</c:f>
              <c:strCache>
                <c:ptCount val="8"/>
                <c:pt idx="0">
                  <c:v>SMax 100 g</c:v>
                </c:pt>
                <c:pt idx="1">
                  <c:v>SYN'023 200 EC 100 g</c:v>
                </c:pt>
                <c:pt idx="2">
                  <c:v>SYN'023 50 g + SMax 50 g</c:v>
                </c:pt>
                <c:pt idx="3">
                  <c:v>SYN'023 50 g + SMax 100 g</c:v>
                </c:pt>
                <c:pt idx="4">
                  <c:v>SYN'023 100 g + GLU 655 g</c:v>
                </c:pt>
                <c:pt idx="5">
                  <c:v>SYN'023 100 g + GLY 1120 gae</c:v>
                </c:pt>
                <c:pt idx="6">
                  <c:v>SYN'023 100 g + Pursuit 70 g</c:v>
                </c:pt>
                <c:pt idx="7">
                  <c:v>SYN'023 100 g + DM 1070 g</c:v>
                </c:pt>
              </c:strCache>
            </c:strRef>
          </c:xVal>
          <c:yVal>
            <c:numRef>
              <c:f>Sheet1!$C$2:$C$9</c:f>
              <c:numCache>
                <c:formatCode>0</c:formatCode>
                <c:ptCount val="8"/>
                <c:pt idx="0">
                  <c:v>89.333333333332988</c:v>
                </c:pt>
                <c:pt idx="1">
                  <c:v>97.333333333332988</c:v>
                </c:pt>
                <c:pt idx="2">
                  <c:v>97.666666666666003</c:v>
                </c:pt>
                <c:pt idx="3">
                  <c:v>98.666666666666003</c:v>
                </c:pt>
                <c:pt idx="4">
                  <c:v>96.666666666666003</c:v>
                </c:pt>
                <c:pt idx="5">
                  <c:v>99.333333333332988</c:v>
                </c:pt>
                <c:pt idx="6">
                  <c:v>94.666666666666003</c:v>
                </c:pt>
                <c:pt idx="7">
                  <c:v>98.666666666666003</c:v>
                </c:pt>
              </c:numCache>
            </c:numRef>
          </c:yVal>
          <c:smooth val="0"/>
          <c:extLst>
            <c:ext xmlns:c16="http://schemas.microsoft.com/office/drawing/2014/chart" uri="{C3380CC4-5D6E-409C-BE32-E72D297353CC}">
              <c16:uniqueId val="{00000017-B01E-441E-BA0B-5AA331408BCF}"/>
            </c:ext>
          </c:extLst>
        </c:ser>
        <c:ser>
          <c:idx val="2"/>
          <c:order val="2"/>
          <c:tx>
            <c:strRef>
              <c:f>Sheet1!$D$1</c:f>
              <c:strCache>
                <c:ptCount val="1"/>
                <c:pt idx="0">
                  <c:v>ECHCG-IA</c:v>
                </c:pt>
              </c:strCache>
            </c:strRef>
          </c:tx>
          <c:spPr>
            <a:ln w="28575">
              <a:noFill/>
            </a:ln>
          </c:spPr>
          <c:xVal>
            <c:strRef>
              <c:f>Sheet1!$A$2:$A$9</c:f>
              <c:strCache>
                <c:ptCount val="8"/>
                <c:pt idx="0">
                  <c:v>SMax 100 g</c:v>
                </c:pt>
                <c:pt idx="1">
                  <c:v>SYN'023 200 EC 100 g</c:v>
                </c:pt>
                <c:pt idx="2">
                  <c:v>SYN'023 50 g + SMax 50 g</c:v>
                </c:pt>
                <c:pt idx="3">
                  <c:v>SYN'023 50 g + SMax 100 g</c:v>
                </c:pt>
                <c:pt idx="4">
                  <c:v>SYN'023 100 g + GLU 655 g</c:v>
                </c:pt>
                <c:pt idx="5">
                  <c:v>SYN'023 100 g + GLY 1120 gae</c:v>
                </c:pt>
                <c:pt idx="6">
                  <c:v>SYN'023 100 g + Pursuit 70 g</c:v>
                </c:pt>
                <c:pt idx="7">
                  <c:v>SYN'023 100 g + DM 1070 g</c:v>
                </c:pt>
              </c:strCache>
            </c:strRef>
          </c:xVal>
          <c:yVal>
            <c:numRef>
              <c:f>Sheet1!$D$2:$D$9</c:f>
              <c:numCache>
                <c:formatCode>0</c:formatCode>
                <c:ptCount val="8"/>
                <c:pt idx="0">
                  <c:v>97.333333333332988</c:v>
                </c:pt>
                <c:pt idx="1">
                  <c:v>92</c:v>
                </c:pt>
                <c:pt idx="2">
                  <c:v>99.333333333332988</c:v>
                </c:pt>
                <c:pt idx="3">
                  <c:v>98.333333333332988</c:v>
                </c:pt>
                <c:pt idx="4">
                  <c:v>99</c:v>
                </c:pt>
                <c:pt idx="5">
                  <c:v>100</c:v>
                </c:pt>
                <c:pt idx="6">
                  <c:v>93</c:v>
                </c:pt>
                <c:pt idx="7">
                  <c:v>98.666666666666003</c:v>
                </c:pt>
              </c:numCache>
            </c:numRef>
          </c:yVal>
          <c:smooth val="0"/>
          <c:extLst>
            <c:ext xmlns:c16="http://schemas.microsoft.com/office/drawing/2014/chart" uri="{C3380CC4-5D6E-409C-BE32-E72D297353CC}">
              <c16:uniqueId val="{00000000-028C-49D4-BED3-C5169AF9B0FC}"/>
            </c:ext>
          </c:extLst>
        </c:ser>
        <c:ser>
          <c:idx val="3"/>
          <c:order val="3"/>
          <c:tx>
            <c:strRef>
              <c:f>Sheet1!$E$1</c:f>
              <c:strCache>
                <c:ptCount val="1"/>
                <c:pt idx="0">
                  <c:v>ELEIN-TN</c:v>
                </c:pt>
              </c:strCache>
            </c:strRef>
          </c:tx>
          <c:spPr>
            <a:ln w="28575">
              <a:noFill/>
            </a:ln>
          </c:spPr>
          <c:xVal>
            <c:strRef>
              <c:f>Sheet1!$A$2:$A$9</c:f>
              <c:strCache>
                <c:ptCount val="8"/>
                <c:pt idx="0">
                  <c:v>SMax 100 g</c:v>
                </c:pt>
                <c:pt idx="1">
                  <c:v>SYN'023 200 EC 100 g</c:v>
                </c:pt>
                <c:pt idx="2">
                  <c:v>SYN'023 50 g + SMax 50 g</c:v>
                </c:pt>
                <c:pt idx="3">
                  <c:v>SYN'023 50 g + SMax 100 g</c:v>
                </c:pt>
                <c:pt idx="4">
                  <c:v>SYN'023 100 g + GLU 655 g</c:v>
                </c:pt>
                <c:pt idx="5">
                  <c:v>SYN'023 100 g + GLY 1120 gae</c:v>
                </c:pt>
                <c:pt idx="6">
                  <c:v>SYN'023 100 g + Pursuit 70 g</c:v>
                </c:pt>
                <c:pt idx="7">
                  <c:v>SYN'023 100 g + DM 1070 g</c:v>
                </c:pt>
              </c:strCache>
            </c:strRef>
          </c:xVal>
          <c:yVal>
            <c:numRef>
              <c:f>Sheet1!$E$2:$E$9</c:f>
              <c:numCache>
                <c:formatCode>0</c:formatCode>
                <c:ptCount val="8"/>
                <c:pt idx="0">
                  <c:v>91.666666666666003</c:v>
                </c:pt>
                <c:pt idx="1">
                  <c:v>97.333333333332988</c:v>
                </c:pt>
                <c:pt idx="2">
                  <c:v>97.666666666666003</c:v>
                </c:pt>
                <c:pt idx="3">
                  <c:v>98.666666666666003</c:v>
                </c:pt>
                <c:pt idx="4">
                  <c:v>97.666666666666003</c:v>
                </c:pt>
                <c:pt idx="5">
                  <c:v>98.666666666666003</c:v>
                </c:pt>
                <c:pt idx="6">
                  <c:v>97.333333333332988</c:v>
                </c:pt>
                <c:pt idx="7">
                  <c:v>98.666666666666003</c:v>
                </c:pt>
              </c:numCache>
            </c:numRef>
          </c:yVal>
          <c:smooth val="0"/>
          <c:extLst>
            <c:ext xmlns:c16="http://schemas.microsoft.com/office/drawing/2014/chart" uri="{C3380CC4-5D6E-409C-BE32-E72D297353CC}">
              <c16:uniqueId val="{00000001-028C-49D4-BED3-C5169AF9B0FC}"/>
            </c:ext>
          </c:extLst>
        </c:ser>
        <c:ser>
          <c:idx val="4"/>
          <c:order val="4"/>
          <c:tx>
            <c:strRef>
              <c:f>Sheet1!$F$1</c:f>
              <c:strCache>
                <c:ptCount val="1"/>
                <c:pt idx="0">
                  <c:v>PANDI-IA</c:v>
                </c:pt>
              </c:strCache>
            </c:strRef>
          </c:tx>
          <c:spPr>
            <a:ln w="28575">
              <a:noFill/>
            </a:ln>
          </c:spPr>
          <c:xVal>
            <c:strRef>
              <c:f>Sheet1!$A$2:$A$9</c:f>
              <c:strCache>
                <c:ptCount val="8"/>
                <c:pt idx="0">
                  <c:v>SMax 100 g</c:v>
                </c:pt>
                <c:pt idx="1">
                  <c:v>SYN'023 200 EC 100 g</c:v>
                </c:pt>
                <c:pt idx="2">
                  <c:v>SYN'023 50 g + SMax 50 g</c:v>
                </c:pt>
                <c:pt idx="3">
                  <c:v>SYN'023 50 g + SMax 100 g</c:v>
                </c:pt>
                <c:pt idx="4">
                  <c:v>SYN'023 100 g + GLU 655 g</c:v>
                </c:pt>
                <c:pt idx="5">
                  <c:v>SYN'023 100 g + GLY 1120 gae</c:v>
                </c:pt>
                <c:pt idx="6">
                  <c:v>SYN'023 100 g + Pursuit 70 g</c:v>
                </c:pt>
                <c:pt idx="7">
                  <c:v>SYN'023 100 g + DM 1070 g</c:v>
                </c:pt>
              </c:strCache>
            </c:strRef>
          </c:xVal>
          <c:yVal>
            <c:numRef>
              <c:f>Sheet1!$F$2:$F$9</c:f>
              <c:numCache>
                <c:formatCode>0</c:formatCode>
                <c:ptCount val="8"/>
                <c:pt idx="0">
                  <c:v>97.333333333332988</c:v>
                </c:pt>
                <c:pt idx="1">
                  <c:v>94.333333333332988</c:v>
                </c:pt>
                <c:pt idx="2">
                  <c:v>99.666666666666003</c:v>
                </c:pt>
                <c:pt idx="3">
                  <c:v>98.666666666666003</c:v>
                </c:pt>
                <c:pt idx="4">
                  <c:v>97</c:v>
                </c:pt>
                <c:pt idx="5">
                  <c:v>100</c:v>
                </c:pt>
                <c:pt idx="6">
                  <c:v>94.666666666666003</c:v>
                </c:pt>
                <c:pt idx="7">
                  <c:v>99.333333333332988</c:v>
                </c:pt>
              </c:numCache>
            </c:numRef>
          </c:yVal>
          <c:smooth val="0"/>
          <c:extLst>
            <c:ext xmlns:c16="http://schemas.microsoft.com/office/drawing/2014/chart" uri="{C3380CC4-5D6E-409C-BE32-E72D297353CC}">
              <c16:uniqueId val="{00000002-028C-49D4-BED3-C5169AF9B0FC}"/>
            </c:ext>
          </c:extLst>
        </c:ser>
        <c:ser>
          <c:idx val="5"/>
          <c:order val="5"/>
          <c:tx>
            <c:strRef>
              <c:f>Sheet1!$G$1</c:f>
              <c:strCache>
                <c:ptCount val="1"/>
                <c:pt idx="0">
                  <c:v>SETFA-IA</c:v>
                </c:pt>
              </c:strCache>
            </c:strRef>
          </c:tx>
          <c:spPr>
            <a:ln w="28575">
              <a:noFill/>
            </a:ln>
          </c:spPr>
          <c:xVal>
            <c:strRef>
              <c:f>Sheet1!$A$2:$A$9</c:f>
              <c:strCache>
                <c:ptCount val="8"/>
                <c:pt idx="0">
                  <c:v>SMax 100 g</c:v>
                </c:pt>
                <c:pt idx="1">
                  <c:v>SYN'023 200 EC 100 g</c:v>
                </c:pt>
                <c:pt idx="2">
                  <c:v>SYN'023 50 g + SMax 50 g</c:v>
                </c:pt>
                <c:pt idx="3">
                  <c:v>SYN'023 50 g + SMax 100 g</c:v>
                </c:pt>
                <c:pt idx="4">
                  <c:v>SYN'023 100 g + GLU 655 g</c:v>
                </c:pt>
                <c:pt idx="5">
                  <c:v>SYN'023 100 g + GLY 1120 gae</c:v>
                </c:pt>
                <c:pt idx="6">
                  <c:v>SYN'023 100 g + Pursuit 70 g</c:v>
                </c:pt>
                <c:pt idx="7">
                  <c:v>SYN'023 100 g + DM 1070 g</c:v>
                </c:pt>
              </c:strCache>
            </c:strRef>
          </c:xVal>
          <c:yVal>
            <c:numRef>
              <c:f>Sheet1!$G$2:$G$9</c:f>
              <c:numCache>
                <c:formatCode>0</c:formatCode>
                <c:ptCount val="8"/>
                <c:pt idx="0">
                  <c:v>96.666666666666003</c:v>
                </c:pt>
                <c:pt idx="1">
                  <c:v>94.666666666666003</c:v>
                </c:pt>
                <c:pt idx="2">
                  <c:v>98.666666666666003</c:v>
                </c:pt>
                <c:pt idx="3">
                  <c:v>97.666666666666003</c:v>
                </c:pt>
                <c:pt idx="4">
                  <c:v>95.666666666666003</c:v>
                </c:pt>
                <c:pt idx="5">
                  <c:v>99.666666666666003</c:v>
                </c:pt>
                <c:pt idx="6">
                  <c:v>90.666666666666003</c:v>
                </c:pt>
                <c:pt idx="7">
                  <c:v>98.333333333332988</c:v>
                </c:pt>
              </c:numCache>
            </c:numRef>
          </c:yVal>
          <c:smooth val="0"/>
          <c:extLst>
            <c:ext xmlns:c16="http://schemas.microsoft.com/office/drawing/2014/chart" uri="{C3380CC4-5D6E-409C-BE32-E72D297353CC}">
              <c16:uniqueId val="{00000003-028C-49D4-BED3-C5169AF9B0FC}"/>
            </c:ext>
          </c:extLst>
        </c:ser>
        <c:ser>
          <c:idx val="6"/>
          <c:order val="6"/>
          <c:tx>
            <c:strRef>
              <c:f>Sheet1!$H$1</c:f>
              <c:strCache>
                <c:ptCount val="1"/>
                <c:pt idx="0">
                  <c:v>SETFA-IL</c:v>
                </c:pt>
              </c:strCache>
            </c:strRef>
          </c:tx>
          <c:spPr>
            <a:ln w="28575">
              <a:noFill/>
            </a:ln>
          </c:spPr>
          <c:xVal>
            <c:strRef>
              <c:f>Sheet1!$A$2:$A$9</c:f>
              <c:strCache>
                <c:ptCount val="8"/>
                <c:pt idx="0">
                  <c:v>SMax 100 g</c:v>
                </c:pt>
                <c:pt idx="1">
                  <c:v>SYN'023 200 EC 100 g</c:v>
                </c:pt>
                <c:pt idx="2">
                  <c:v>SYN'023 50 g + SMax 50 g</c:v>
                </c:pt>
                <c:pt idx="3">
                  <c:v>SYN'023 50 g + SMax 100 g</c:v>
                </c:pt>
                <c:pt idx="4">
                  <c:v>SYN'023 100 g + GLU 655 g</c:v>
                </c:pt>
                <c:pt idx="5">
                  <c:v>SYN'023 100 g + GLY 1120 gae</c:v>
                </c:pt>
                <c:pt idx="6">
                  <c:v>SYN'023 100 g + Pursuit 70 g</c:v>
                </c:pt>
                <c:pt idx="7">
                  <c:v>SYN'023 100 g + DM 1070 g</c:v>
                </c:pt>
              </c:strCache>
            </c:strRef>
          </c:xVal>
          <c:yVal>
            <c:numRef>
              <c:f>Sheet1!$H$2:$H$9</c:f>
              <c:numCache>
                <c:formatCode>0</c:formatCode>
                <c:ptCount val="8"/>
                <c:pt idx="0">
                  <c:v>99</c:v>
                </c:pt>
                <c:pt idx="1">
                  <c:v>99</c:v>
                </c:pt>
                <c:pt idx="2">
                  <c:v>99</c:v>
                </c:pt>
                <c:pt idx="3">
                  <c:v>99</c:v>
                </c:pt>
                <c:pt idx="4">
                  <c:v>98.333333333332988</c:v>
                </c:pt>
                <c:pt idx="5">
                  <c:v>100</c:v>
                </c:pt>
                <c:pt idx="6">
                  <c:v>96.333333333332988</c:v>
                </c:pt>
                <c:pt idx="7">
                  <c:v>99</c:v>
                </c:pt>
              </c:numCache>
            </c:numRef>
          </c:yVal>
          <c:smooth val="0"/>
          <c:extLst>
            <c:ext xmlns:c16="http://schemas.microsoft.com/office/drawing/2014/chart" uri="{C3380CC4-5D6E-409C-BE32-E72D297353CC}">
              <c16:uniqueId val="{00000000-D6BF-4062-8DF0-B337FCFAF389}"/>
            </c:ext>
          </c:extLst>
        </c:ser>
        <c:ser>
          <c:idx val="7"/>
          <c:order val="7"/>
          <c:tx>
            <c:strRef>
              <c:f>Sheet1!$I$1</c:f>
              <c:strCache>
                <c:ptCount val="1"/>
                <c:pt idx="0">
                  <c:v>SETFA-IN</c:v>
                </c:pt>
              </c:strCache>
            </c:strRef>
          </c:tx>
          <c:spPr>
            <a:ln w="28575">
              <a:noFill/>
            </a:ln>
          </c:spPr>
          <c:xVal>
            <c:strRef>
              <c:f>Sheet1!$A$2:$A$9</c:f>
              <c:strCache>
                <c:ptCount val="8"/>
                <c:pt idx="0">
                  <c:v>SMax 100 g</c:v>
                </c:pt>
                <c:pt idx="1">
                  <c:v>SYN'023 200 EC 100 g</c:v>
                </c:pt>
                <c:pt idx="2">
                  <c:v>SYN'023 50 g + SMax 50 g</c:v>
                </c:pt>
                <c:pt idx="3">
                  <c:v>SYN'023 50 g + SMax 100 g</c:v>
                </c:pt>
                <c:pt idx="4">
                  <c:v>SYN'023 100 g + GLU 655 g</c:v>
                </c:pt>
                <c:pt idx="5">
                  <c:v>SYN'023 100 g + GLY 1120 gae</c:v>
                </c:pt>
                <c:pt idx="6">
                  <c:v>SYN'023 100 g + Pursuit 70 g</c:v>
                </c:pt>
                <c:pt idx="7">
                  <c:v>SYN'023 100 g + DM 1070 g</c:v>
                </c:pt>
              </c:strCache>
            </c:strRef>
          </c:xVal>
          <c:yVal>
            <c:numRef>
              <c:f>Sheet1!$I$2:$I$9</c:f>
              <c:numCache>
                <c:formatCode>0</c:formatCode>
                <c:ptCount val="8"/>
                <c:pt idx="0">
                  <c:v>71.666666666666003</c:v>
                </c:pt>
                <c:pt idx="1">
                  <c:v>70</c:v>
                </c:pt>
                <c:pt idx="2">
                  <c:v>71.666666666666003</c:v>
                </c:pt>
                <c:pt idx="3">
                  <c:v>81.666666666666003</c:v>
                </c:pt>
                <c:pt idx="4">
                  <c:v>81.666666666666003</c:v>
                </c:pt>
                <c:pt idx="5">
                  <c:v>95</c:v>
                </c:pt>
                <c:pt idx="6">
                  <c:v>70</c:v>
                </c:pt>
                <c:pt idx="7">
                  <c:v>60</c:v>
                </c:pt>
              </c:numCache>
            </c:numRef>
          </c:yVal>
          <c:smooth val="0"/>
          <c:extLst>
            <c:ext xmlns:c16="http://schemas.microsoft.com/office/drawing/2014/chart" uri="{C3380CC4-5D6E-409C-BE32-E72D297353CC}">
              <c16:uniqueId val="{00000001-D6BF-4062-8DF0-B337FCFAF389}"/>
            </c:ext>
          </c:extLst>
        </c:ser>
        <c:dLbls>
          <c:showLegendKey val="0"/>
          <c:showVal val="0"/>
          <c:showCatName val="0"/>
          <c:showSerName val="0"/>
          <c:showPercent val="0"/>
          <c:showBubbleSize val="0"/>
        </c:dLbls>
        <c:axId val="192180936"/>
        <c:axId val="192185248"/>
      </c:scatterChart>
      <c:catAx>
        <c:axId val="192180936"/>
        <c:scaling>
          <c:orientation val="minMax"/>
        </c:scaling>
        <c:delete val="0"/>
        <c:axPos val="b"/>
        <c:numFmt formatCode="General" sourceLinked="1"/>
        <c:majorTickMark val="out"/>
        <c:minorTickMark val="none"/>
        <c:tickLblPos val="nextTo"/>
        <c:txPr>
          <a:bodyPr rot="1740000"/>
          <a:lstStyle/>
          <a:p>
            <a:pPr>
              <a:defRPr sz="1100" baseline="0">
                <a:solidFill>
                  <a:srgbClr val="000000"/>
                </a:solidFill>
              </a:defRPr>
            </a:pPr>
            <a:endParaRPr lang="en-US"/>
          </a:p>
        </c:txPr>
        <c:crossAx val="192185248"/>
        <c:crosses val="autoZero"/>
        <c:auto val="1"/>
        <c:lblAlgn val="ctr"/>
        <c:lblOffset val="100"/>
        <c:noMultiLvlLbl val="0"/>
      </c:catAx>
      <c:valAx>
        <c:axId val="192185248"/>
        <c:scaling>
          <c:orientation val="minMax"/>
          <c:max val="100"/>
        </c:scaling>
        <c:delete val="0"/>
        <c:axPos val="l"/>
        <c:majorGridlines/>
        <c:numFmt formatCode="0" sourceLinked="1"/>
        <c:majorTickMark val="out"/>
        <c:minorTickMark val="none"/>
        <c:tickLblPos val="nextTo"/>
        <c:txPr>
          <a:bodyPr/>
          <a:lstStyle/>
          <a:p>
            <a:pPr>
              <a:defRPr sz="1200" baseline="0">
                <a:solidFill>
                  <a:srgbClr val="000000"/>
                </a:solidFill>
              </a:defRPr>
            </a:pPr>
            <a:endParaRPr lang="en-US"/>
          </a:p>
        </c:txPr>
        <c:crossAx val="192180936"/>
        <c:crosses val="autoZero"/>
        <c:crossBetween val="between"/>
      </c:valAx>
      <c:spPr>
        <a:noFill/>
        <a:ln w="25395">
          <a:noFill/>
        </a:ln>
      </c:spPr>
    </c:plotArea>
    <c:legend>
      <c:legendPos val="t"/>
      <c:layout>
        <c:manualLayout>
          <c:xMode val="edge"/>
          <c:yMode val="edge"/>
          <c:x val="6.1524539824678801E-3"/>
          <c:y val="1.4602980042785582E-2"/>
          <c:w val="0.80795014805841581"/>
          <c:h val="0.15181899957217287"/>
        </c:manualLayout>
      </c:layout>
      <c:overlay val="0"/>
      <c:txPr>
        <a:bodyPr/>
        <a:lstStyle/>
        <a:p>
          <a:pPr>
            <a:defRPr sz="1000" baseline="0">
              <a:solidFill>
                <a:srgbClr val="000000"/>
              </a:solidFill>
            </a:defRPr>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4.5301968004631793E-2"/>
          <c:y val="0.22606697563104503"/>
          <c:w val="0.78034163271486623"/>
          <c:h val="0.54556609732288375"/>
        </c:manualLayout>
      </c:layout>
      <c:barChart>
        <c:barDir val="col"/>
        <c:grouping val="clustered"/>
        <c:varyColors val="0"/>
        <c:ser>
          <c:idx val="0"/>
          <c:order val="0"/>
          <c:tx>
            <c:strRef>
              <c:f>Sheet1!$B$1</c:f>
              <c:strCache>
                <c:ptCount val="1"/>
                <c:pt idx="0">
                  <c:v>Mean</c:v>
                </c:pt>
              </c:strCache>
            </c:strRef>
          </c:tx>
          <c:spPr>
            <a:solidFill>
              <a:schemeClr val="bg1">
                <a:lumMod val="75000"/>
              </a:schemeClr>
            </a:solidFill>
            <a:ln w="28569">
              <a:solidFill>
                <a:schemeClr val="tx1">
                  <a:lumMod val="50000"/>
                </a:schemeClr>
              </a:solidFill>
            </a:ln>
          </c:spPr>
          <c:invertIfNegative val="0"/>
          <c:dPt>
            <c:idx val="0"/>
            <c:invertIfNegative val="0"/>
            <c:bubble3D val="0"/>
            <c:spPr>
              <a:solidFill>
                <a:srgbClr val="339933"/>
              </a:solidFill>
              <a:ln w="28569">
                <a:solidFill>
                  <a:schemeClr val="tx1">
                    <a:lumMod val="50000"/>
                  </a:schemeClr>
                </a:solidFill>
              </a:ln>
            </c:spPr>
            <c:extLst>
              <c:ext xmlns:c16="http://schemas.microsoft.com/office/drawing/2014/chart" uri="{C3380CC4-5D6E-409C-BE32-E72D297353CC}">
                <c16:uniqueId val="{00000016-B0AE-415C-802E-D833220ECDC3}"/>
              </c:ext>
            </c:extLst>
          </c:dPt>
          <c:dPt>
            <c:idx val="1"/>
            <c:invertIfNegative val="0"/>
            <c:bubble3D val="0"/>
            <c:spPr>
              <a:solidFill>
                <a:schemeClr val="accent1">
                  <a:lumMod val="60000"/>
                  <a:lumOff val="40000"/>
                </a:schemeClr>
              </a:solidFill>
              <a:ln w="28569">
                <a:solidFill>
                  <a:schemeClr val="tx1">
                    <a:lumMod val="50000"/>
                  </a:schemeClr>
                </a:solidFill>
              </a:ln>
            </c:spPr>
            <c:extLst>
              <c:ext xmlns:c16="http://schemas.microsoft.com/office/drawing/2014/chart" uri="{C3380CC4-5D6E-409C-BE32-E72D297353CC}">
                <c16:uniqueId val="{00000017-B0AE-415C-802E-D833220ECDC3}"/>
              </c:ext>
            </c:extLst>
          </c:dPt>
          <c:dPt>
            <c:idx val="2"/>
            <c:invertIfNegative val="0"/>
            <c:bubble3D val="0"/>
            <c:spPr>
              <a:solidFill>
                <a:srgbClr val="CC6600"/>
              </a:solidFill>
              <a:ln w="28569">
                <a:solidFill>
                  <a:schemeClr val="tx1">
                    <a:lumMod val="50000"/>
                  </a:schemeClr>
                </a:solidFill>
              </a:ln>
            </c:spPr>
            <c:extLst>
              <c:ext xmlns:c16="http://schemas.microsoft.com/office/drawing/2014/chart" uri="{C3380CC4-5D6E-409C-BE32-E72D297353CC}">
                <c16:uniqueId val="{00000018-B0AE-415C-802E-D833220ECDC3}"/>
              </c:ext>
            </c:extLst>
          </c:dPt>
          <c:dPt>
            <c:idx val="3"/>
            <c:invertIfNegative val="0"/>
            <c:bubble3D val="0"/>
            <c:spPr>
              <a:solidFill>
                <a:srgbClr val="00CC66"/>
              </a:solidFill>
              <a:ln w="28569">
                <a:solidFill>
                  <a:schemeClr val="tx1">
                    <a:lumMod val="50000"/>
                  </a:schemeClr>
                </a:solidFill>
              </a:ln>
            </c:spPr>
            <c:extLst>
              <c:ext xmlns:c16="http://schemas.microsoft.com/office/drawing/2014/chart" uri="{C3380CC4-5D6E-409C-BE32-E72D297353CC}">
                <c16:uniqueId val="{00000019-B0AE-415C-802E-D833220ECDC3}"/>
              </c:ext>
            </c:extLst>
          </c:dPt>
          <c:dPt>
            <c:idx val="4"/>
            <c:invertIfNegative val="0"/>
            <c:bubble3D val="0"/>
            <c:spPr>
              <a:solidFill>
                <a:srgbClr val="7030A0"/>
              </a:solidFill>
              <a:ln w="28569">
                <a:solidFill>
                  <a:schemeClr val="tx1">
                    <a:lumMod val="50000"/>
                  </a:schemeClr>
                </a:solidFill>
              </a:ln>
            </c:spPr>
            <c:extLst>
              <c:ext xmlns:c16="http://schemas.microsoft.com/office/drawing/2014/chart" uri="{C3380CC4-5D6E-409C-BE32-E72D297353CC}">
                <c16:uniqueId val="{00000001-B01E-441E-BA0B-5AA331408BCF}"/>
              </c:ext>
            </c:extLst>
          </c:dPt>
          <c:dPt>
            <c:idx val="5"/>
            <c:invertIfNegative val="0"/>
            <c:bubble3D val="0"/>
            <c:spPr>
              <a:solidFill>
                <a:srgbClr val="0000FF"/>
              </a:solidFill>
              <a:ln w="28569">
                <a:solidFill>
                  <a:schemeClr val="tx1">
                    <a:lumMod val="50000"/>
                  </a:schemeClr>
                </a:solidFill>
              </a:ln>
            </c:spPr>
            <c:extLst>
              <c:ext xmlns:c16="http://schemas.microsoft.com/office/drawing/2014/chart" uri="{C3380CC4-5D6E-409C-BE32-E72D297353CC}">
                <c16:uniqueId val="{00000003-B01E-441E-BA0B-5AA331408BCF}"/>
              </c:ext>
            </c:extLst>
          </c:dPt>
          <c:dPt>
            <c:idx val="6"/>
            <c:invertIfNegative val="0"/>
            <c:bubble3D val="0"/>
            <c:spPr>
              <a:solidFill>
                <a:srgbClr val="FFFF00"/>
              </a:solidFill>
              <a:ln w="28569">
                <a:solidFill>
                  <a:schemeClr val="tx1">
                    <a:lumMod val="50000"/>
                  </a:schemeClr>
                </a:solidFill>
              </a:ln>
            </c:spPr>
            <c:extLst>
              <c:ext xmlns:c16="http://schemas.microsoft.com/office/drawing/2014/chart" uri="{C3380CC4-5D6E-409C-BE32-E72D297353CC}">
                <c16:uniqueId val="{00000005-B01E-441E-BA0B-5AA331408BCF}"/>
              </c:ext>
            </c:extLst>
          </c:dPt>
          <c:dPt>
            <c:idx val="7"/>
            <c:invertIfNegative val="0"/>
            <c:bubble3D val="0"/>
            <c:spPr>
              <a:solidFill>
                <a:srgbClr val="FF0000"/>
              </a:solidFill>
              <a:ln w="28569">
                <a:solidFill>
                  <a:schemeClr val="tx1">
                    <a:lumMod val="50000"/>
                  </a:schemeClr>
                </a:solidFill>
              </a:ln>
            </c:spPr>
            <c:extLst>
              <c:ext xmlns:c16="http://schemas.microsoft.com/office/drawing/2014/chart" uri="{C3380CC4-5D6E-409C-BE32-E72D297353CC}">
                <c16:uniqueId val="{00000007-B01E-441E-BA0B-5AA331408BCF}"/>
              </c:ext>
            </c:extLst>
          </c:dPt>
          <c:dPt>
            <c:idx val="8"/>
            <c:invertIfNegative val="0"/>
            <c:bubble3D val="0"/>
            <c:spPr>
              <a:solidFill>
                <a:srgbClr val="FF0000"/>
              </a:solidFill>
              <a:ln w="28569">
                <a:solidFill>
                  <a:schemeClr val="tx1">
                    <a:lumMod val="50000"/>
                  </a:schemeClr>
                </a:solidFill>
              </a:ln>
            </c:spPr>
            <c:extLst>
              <c:ext xmlns:c16="http://schemas.microsoft.com/office/drawing/2014/chart" uri="{C3380CC4-5D6E-409C-BE32-E72D297353CC}">
                <c16:uniqueId val="{00000009-B01E-441E-BA0B-5AA331408BCF}"/>
              </c:ext>
            </c:extLst>
          </c:dPt>
          <c:dPt>
            <c:idx val="9"/>
            <c:invertIfNegative val="0"/>
            <c:bubble3D val="0"/>
            <c:spPr>
              <a:solidFill>
                <a:schemeClr val="accent6"/>
              </a:solidFill>
              <a:ln w="28569">
                <a:solidFill>
                  <a:schemeClr val="tx1">
                    <a:lumMod val="50000"/>
                  </a:schemeClr>
                </a:solidFill>
              </a:ln>
            </c:spPr>
            <c:extLst>
              <c:ext xmlns:c16="http://schemas.microsoft.com/office/drawing/2014/chart" uri="{C3380CC4-5D6E-409C-BE32-E72D297353CC}">
                <c16:uniqueId val="{0000000B-B01E-441E-BA0B-5AA331408BCF}"/>
              </c:ext>
            </c:extLst>
          </c:dPt>
          <c:dPt>
            <c:idx val="10"/>
            <c:invertIfNegative val="0"/>
            <c:bubble3D val="0"/>
            <c:spPr>
              <a:solidFill>
                <a:schemeClr val="accent1"/>
              </a:solidFill>
              <a:ln w="28569">
                <a:solidFill>
                  <a:schemeClr val="tx1">
                    <a:lumMod val="50000"/>
                  </a:schemeClr>
                </a:solidFill>
              </a:ln>
            </c:spPr>
            <c:extLst>
              <c:ext xmlns:c16="http://schemas.microsoft.com/office/drawing/2014/chart" uri="{C3380CC4-5D6E-409C-BE32-E72D297353CC}">
                <c16:uniqueId val="{0000000D-B01E-441E-BA0B-5AA331408BCF}"/>
              </c:ext>
            </c:extLst>
          </c:dPt>
          <c:dPt>
            <c:idx val="13"/>
            <c:invertIfNegative val="0"/>
            <c:bubble3D val="0"/>
            <c:spPr>
              <a:solidFill>
                <a:schemeClr val="accent6"/>
              </a:solidFill>
              <a:ln w="28569">
                <a:solidFill>
                  <a:schemeClr val="tx1">
                    <a:lumMod val="50000"/>
                  </a:schemeClr>
                </a:solidFill>
              </a:ln>
            </c:spPr>
            <c:extLst>
              <c:ext xmlns:c16="http://schemas.microsoft.com/office/drawing/2014/chart" uri="{C3380CC4-5D6E-409C-BE32-E72D297353CC}">
                <c16:uniqueId val="{0000000F-B01E-441E-BA0B-5AA331408BCF}"/>
              </c:ext>
            </c:extLst>
          </c:dPt>
          <c:dPt>
            <c:idx val="14"/>
            <c:invertIfNegative val="0"/>
            <c:bubble3D val="0"/>
            <c:spPr>
              <a:solidFill>
                <a:schemeClr val="accent6"/>
              </a:solidFill>
              <a:ln w="28569">
                <a:solidFill>
                  <a:schemeClr val="tx1">
                    <a:lumMod val="50000"/>
                  </a:schemeClr>
                </a:solidFill>
              </a:ln>
            </c:spPr>
            <c:extLst>
              <c:ext xmlns:c16="http://schemas.microsoft.com/office/drawing/2014/chart" uri="{C3380CC4-5D6E-409C-BE32-E72D297353CC}">
                <c16:uniqueId val="{00000011-B01E-441E-BA0B-5AA331408BCF}"/>
              </c:ext>
            </c:extLst>
          </c:dPt>
          <c:dPt>
            <c:idx val="15"/>
            <c:invertIfNegative val="0"/>
            <c:bubble3D val="0"/>
            <c:spPr>
              <a:solidFill>
                <a:schemeClr val="accent6"/>
              </a:solidFill>
              <a:ln w="28569">
                <a:solidFill>
                  <a:schemeClr val="tx1">
                    <a:lumMod val="50000"/>
                  </a:schemeClr>
                </a:solidFill>
              </a:ln>
            </c:spPr>
            <c:extLst>
              <c:ext xmlns:c16="http://schemas.microsoft.com/office/drawing/2014/chart" uri="{C3380CC4-5D6E-409C-BE32-E72D297353CC}">
                <c16:uniqueId val="{00000013-B01E-441E-BA0B-5AA331408BCF}"/>
              </c:ext>
            </c:extLst>
          </c:dPt>
          <c:dPt>
            <c:idx val="16"/>
            <c:invertIfNegative val="0"/>
            <c:bubble3D val="0"/>
            <c:spPr>
              <a:solidFill>
                <a:schemeClr val="accent6"/>
              </a:solidFill>
              <a:ln w="28569">
                <a:solidFill>
                  <a:schemeClr val="tx1">
                    <a:lumMod val="50000"/>
                  </a:schemeClr>
                </a:solidFill>
              </a:ln>
            </c:spPr>
            <c:extLst>
              <c:ext xmlns:c16="http://schemas.microsoft.com/office/drawing/2014/chart" uri="{C3380CC4-5D6E-409C-BE32-E72D297353CC}">
                <c16:uniqueId val="{00000015-B01E-441E-BA0B-5AA331408BCF}"/>
              </c:ext>
            </c:extLst>
          </c:dPt>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SMax 100 g</c:v>
                </c:pt>
                <c:pt idx="1">
                  <c:v>SYN'023 200 EC 100 g</c:v>
                </c:pt>
                <c:pt idx="2">
                  <c:v>SYN'023 50 g + SMax 50 g</c:v>
                </c:pt>
                <c:pt idx="3">
                  <c:v>SYN'023 50 g + SMax 100 g</c:v>
                </c:pt>
                <c:pt idx="4">
                  <c:v>SYN'023 100 g + GLU 655 g</c:v>
                </c:pt>
                <c:pt idx="5">
                  <c:v>SYN'023 100 g + GLY 1120 gae</c:v>
                </c:pt>
                <c:pt idx="6">
                  <c:v>SYN'023 100 g + Pursuit 70 g</c:v>
                </c:pt>
                <c:pt idx="7">
                  <c:v>SYN'023 100 g + DM 1070 g</c:v>
                </c:pt>
              </c:strCache>
            </c:strRef>
          </c:cat>
          <c:val>
            <c:numRef>
              <c:f>Sheet1!$B$2:$B$9</c:f>
              <c:numCache>
                <c:formatCode>0</c:formatCode>
                <c:ptCount val="8"/>
                <c:pt idx="0">
                  <c:v>90.761904761904574</c:v>
                </c:pt>
                <c:pt idx="1">
                  <c:v>88.523809523809419</c:v>
                </c:pt>
                <c:pt idx="2">
                  <c:v>93.09523809523759</c:v>
                </c:pt>
                <c:pt idx="3">
                  <c:v>94.809523809523554</c:v>
                </c:pt>
                <c:pt idx="4">
                  <c:v>88.285714285713851</c:v>
                </c:pt>
                <c:pt idx="5">
                  <c:v>91.523809523809277</c:v>
                </c:pt>
                <c:pt idx="6">
                  <c:v>89.523809523809149</c:v>
                </c:pt>
                <c:pt idx="7">
                  <c:v>92.76190476190429</c:v>
                </c:pt>
              </c:numCache>
            </c:numRef>
          </c:val>
          <c:extLst>
            <c:ext xmlns:c16="http://schemas.microsoft.com/office/drawing/2014/chart" uri="{C3380CC4-5D6E-409C-BE32-E72D297353CC}">
              <c16:uniqueId val="{00000016-B01E-441E-BA0B-5AA331408BCF}"/>
            </c:ext>
          </c:extLst>
        </c:ser>
        <c:dLbls>
          <c:showLegendKey val="0"/>
          <c:showVal val="0"/>
          <c:showCatName val="0"/>
          <c:showSerName val="0"/>
          <c:showPercent val="0"/>
          <c:showBubbleSize val="0"/>
        </c:dLbls>
        <c:gapWidth val="150"/>
        <c:axId val="192180936"/>
        <c:axId val="192185248"/>
      </c:barChart>
      <c:scatterChart>
        <c:scatterStyle val="lineMarker"/>
        <c:varyColors val="0"/>
        <c:ser>
          <c:idx val="1"/>
          <c:order val="1"/>
          <c:tx>
            <c:strRef>
              <c:f>Sheet1!$C$1</c:f>
              <c:strCache>
                <c:ptCount val="1"/>
                <c:pt idx="0">
                  <c:v>BRAPP-TN</c:v>
                </c:pt>
              </c:strCache>
            </c:strRef>
          </c:tx>
          <c:spPr>
            <a:ln w="28569">
              <a:noFill/>
            </a:ln>
          </c:spPr>
          <c:marker>
            <c:symbol val="triangle"/>
            <c:size val="7"/>
            <c:spPr>
              <a:solidFill>
                <a:srgbClr val="FF0000"/>
              </a:solidFill>
              <a:ln>
                <a:noFill/>
              </a:ln>
            </c:spPr>
          </c:marker>
          <c:xVal>
            <c:strRef>
              <c:f>Sheet1!$A$2:$A$9</c:f>
              <c:strCache>
                <c:ptCount val="8"/>
                <c:pt idx="0">
                  <c:v>SMax 100 g</c:v>
                </c:pt>
                <c:pt idx="1">
                  <c:v>SYN'023 200 EC 100 g</c:v>
                </c:pt>
                <c:pt idx="2">
                  <c:v>SYN'023 50 g + SMax 50 g</c:v>
                </c:pt>
                <c:pt idx="3">
                  <c:v>SYN'023 50 g + SMax 100 g</c:v>
                </c:pt>
                <c:pt idx="4">
                  <c:v>SYN'023 100 g + GLU 655 g</c:v>
                </c:pt>
                <c:pt idx="5">
                  <c:v>SYN'023 100 g + GLY 1120 gae</c:v>
                </c:pt>
                <c:pt idx="6">
                  <c:v>SYN'023 100 g + Pursuit 70 g</c:v>
                </c:pt>
                <c:pt idx="7">
                  <c:v>SYN'023 100 g + DM 1070 g</c:v>
                </c:pt>
              </c:strCache>
            </c:strRef>
          </c:xVal>
          <c:yVal>
            <c:numRef>
              <c:f>Sheet1!$C$2:$C$9</c:f>
              <c:numCache>
                <c:formatCode>0</c:formatCode>
                <c:ptCount val="8"/>
                <c:pt idx="0">
                  <c:v>90</c:v>
                </c:pt>
                <c:pt idx="1">
                  <c:v>99</c:v>
                </c:pt>
                <c:pt idx="2">
                  <c:v>98.666666666666003</c:v>
                </c:pt>
                <c:pt idx="3">
                  <c:v>98.333333333332988</c:v>
                </c:pt>
                <c:pt idx="4">
                  <c:v>94.333333333332988</c:v>
                </c:pt>
                <c:pt idx="5">
                  <c:v>98.333333333332988</c:v>
                </c:pt>
                <c:pt idx="6">
                  <c:v>91.666666666666003</c:v>
                </c:pt>
                <c:pt idx="7">
                  <c:v>98.666666666666003</c:v>
                </c:pt>
              </c:numCache>
            </c:numRef>
          </c:yVal>
          <c:smooth val="0"/>
          <c:extLst>
            <c:ext xmlns:c16="http://schemas.microsoft.com/office/drawing/2014/chart" uri="{C3380CC4-5D6E-409C-BE32-E72D297353CC}">
              <c16:uniqueId val="{00000017-B01E-441E-BA0B-5AA331408BCF}"/>
            </c:ext>
          </c:extLst>
        </c:ser>
        <c:ser>
          <c:idx val="2"/>
          <c:order val="2"/>
          <c:tx>
            <c:strRef>
              <c:f>Sheet1!$D$1</c:f>
              <c:strCache>
                <c:ptCount val="1"/>
                <c:pt idx="0">
                  <c:v>ECHCG-IA</c:v>
                </c:pt>
              </c:strCache>
            </c:strRef>
          </c:tx>
          <c:spPr>
            <a:ln w="28575">
              <a:noFill/>
            </a:ln>
          </c:spPr>
          <c:xVal>
            <c:strRef>
              <c:f>Sheet1!$A$2:$A$9</c:f>
              <c:strCache>
                <c:ptCount val="8"/>
                <c:pt idx="0">
                  <c:v>SMax 100 g</c:v>
                </c:pt>
                <c:pt idx="1">
                  <c:v>SYN'023 200 EC 100 g</c:v>
                </c:pt>
                <c:pt idx="2">
                  <c:v>SYN'023 50 g + SMax 50 g</c:v>
                </c:pt>
                <c:pt idx="3">
                  <c:v>SYN'023 50 g + SMax 100 g</c:v>
                </c:pt>
                <c:pt idx="4">
                  <c:v>SYN'023 100 g + GLU 655 g</c:v>
                </c:pt>
                <c:pt idx="5">
                  <c:v>SYN'023 100 g + GLY 1120 gae</c:v>
                </c:pt>
                <c:pt idx="6">
                  <c:v>SYN'023 100 g + Pursuit 70 g</c:v>
                </c:pt>
                <c:pt idx="7">
                  <c:v>SYN'023 100 g + DM 1070 g</c:v>
                </c:pt>
              </c:strCache>
            </c:strRef>
          </c:xVal>
          <c:yVal>
            <c:numRef>
              <c:f>Sheet1!$D$2:$D$9</c:f>
              <c:numCache>
                <c:formatCode>0</c:formatCode>
                <c:ptCount val="8"/>
                <c:pt idx="0">
                  <c:v>97</c:v>
                </c:pt>
                <c:pt idx="1">
                  <c:v>93</c:v>
                </c:pt>
                <c:pt idx="2">
                  <c:v>98.666666666666003</c:v>
                </c:pt>
                <c:pt idx="3">
                  <c:v>100</c:v>
                </c:pt>
                <c:pt idx="4">
                  <c:v>91.666666666666003</c:v>
                </c:pt>
                <c:pt idx="5">
                  <c:v>97</c:v>
                </c:pt>
                <c:pt idx="6">
                  <c:v>92</c:v>
                </c:pt>
                <c:pt idx="7">
                  <c:v>97.666666666666003</c:v>
                </c:pt>
              </c:numCache>
            </c:numRef>
          </c:yVal>
          <c:smooth val="0"/>
          <c:extLst>
            <c:ext xmlns:c16="http://schemas.microsoft.com/office/drawing/2014/chart" uri="{C3380CC4-5D6E-409C-BE32-E72D297353CC}">
              <c16:uniqueId val="{00000000-028C-49D4-BED3-C5169AF9B0FC}"/>
            </c:ext>
          </c:extLst>
        </c:ser>
        <c:ser>
          <c:idx val="3"/>
          <c:order val="3"/>
          <c:tx>
            <c:strRef>
              <c:f>Sheet1!$E$1</c:f>
              <c:strCache>
                <c:ptCount val="1"/>
                <c:pt idx="0">
                  <c:v>ELEIN-TN</c:v>
                </c:pt>
              </c:strCache>
            </c:strRef>
          </c:tx>
          <c:spPr>
            <a:ln w="28575">
              <a:noFill/>
            </a:ln>
          </c:spPr>
          <c:xVal>
            <c:strRef>
              <c:f>Sheet1!$A$2:$A$9</c:f>
              <c:strCache>
                <c:ptCount val="8"/>
                <c:pt idx="0">
                  <c:v>SMax 100 g</c:v>
                </c:pt>
                <c:pt idx="1">
                  <c:v>SYN'023 200 EC 100 g</c:v>
                </c:pt>
                <c:pt idx="2">
                  <c:v>SYN'023 50 g + SMax 50 g</c:v>
                </c:pt>
                <c:pt idx="3">
                  <c:v>SYN'023 50 g + SMax 100 g</c:v>
                </c:pt>
                <c:pt idx="4">
                  <c:v>SYN'023 100 g + GLU 655 g</c:v>
                </c:pt>
                <c:pt idx="5">
                  <c:v>SYN'023 100 g + GLY 1120 gae</c:v>
                </c:pt>
                <c:pt idx="6">
                  <c:v>SYN'023 100 g + Pursuit 70 g</c:v>
                </c:pt>
                <c:pt idx="7">
                  <c:v>SYN'023 100 g + DM 1070 g</c:v>
                </c:pt>
              </c:strCache>
            </c:strRef>
          </c:xVal>
          <c:yVal>
            <c:numRef>
              <c:f>Sheet1!$E$2:$E$9</c:f>
              <c:numCache>
                <c:formatCode>0</c:formatCode>
                <c:ptCount val="8"/>
                <c:pt idx="0">
                  <c:v>91.666666666666003</c:v>
                </c:pt>
                <c:pt idx="1">
                  <c:v>99</c:v>
                </c:pt>
                <c:pt idx="2">
                  <c:v>98.666666666666003</c:v>
                </c:pt>
                <c:pt idx="3">
                  <c:v>98.333333333332988</c:v>
                </c:pt>
                <c:pt idx="4">
                  <c:v>95.333333333332988</c:v>
                </c:pt>
                <c:pt idx="5">
                  <c:v>98.333333333332988</c:v>
                </c:pt>
                <c:pt idx="6">
                  <c:v>91.666666666666003</c:v>
                </c:pt>
                <c:pt idx="7">
                  <c:v>98.666666666666003</c:v>
                </c:pt>
              </c:numCache>
            </c:numRef>
          </c:yVal>
          <c:smooth val="0"/>
          <c:extLst>
            <c:ext xmlns:c16="http://schemas.microsoft.com/office/drawing/2014/chart" uri="{C3380CC4-5D6E-409C-BE32-E72D297353CC}">
              <c16:uniqueId val="{00000001-028C-49D4-BED3-C5169AF9B0FC}"/>
            </c:ext>
          </c:extLst>
        </c:ser>
        <c:ser>
          <c:idx val="4"/>
          <c:order val="4"/>
          <c:tx>
            <c:strRef>
              <c:f>Sheet1!$F$1</c:f>
              <c:strCache>
                <c:ptCount val="1"/>
                <c:pt idx="0">
                  <c:v>PANDI-IA</c:v>
                </c:pt>
              </c:strCache>
            </c:strRef>
          </c:tx>
          <c:spPr>
            <a:ln w="28575">
              <a:noFill/>
            </a:ln>
          </c:spPr>
          <c:xVal>
            <c:strRef>
              <c:f>Sheet1!$A$2:$A$9</c:f>
              <c:strCache>
                <c:ptCount val="8"/>
                <c:pt idx="0">
                  <c:v>SMax 100 g</c:v>
                </c:pt>
                <c:pt idx="1">
                  <c:v>SYN'023 200 EC 100 g</c:v>
                </c:pt>
                <c:pt idx="2">
                  <c:v>SYN'023 50 g + SMax 50 g</c:v>
                </c:pt>
                <c:pt idx="3">
                  <c:v>SYN'023 50 g + SMax 100 g</c:v>
                </c:pt>
                <c:pt idx="4">
                  <c:v>SYN'023 100 g + GLU 655 g</c:v>
                </c:pt>
                <c:pt idx="5">
                  <c:v>SYN'023 100 g + GLY 1120 gae</c:v>
                </c:pt>
                <c:pt idx="6">
                  <c:v>SYN'023 100 g + Pursuit 70 g</c:v>
                </c:pt>
                <c:pt idx="7">
                  <c:v>SYN'023 100 g + DM 1070 g</c:v>
                </c:pt>
              </c:strCache>
            </c:strRef>
          </c:xVal>
          <c:yVal>
            <c:numRef>
              <c:f>Sheet1!$F$2:$F$9</c:f>
              <c:numCache>
                <c:formatCode>0</c:formatCode>
                <c:ptCount val="8"/>
                <c:pt idx="0">
                  <c:v>97</c:v>
                </c:pt>
                <c:pt idx="1">
                  <c:v>92.333333333332988</c:v>
                </c:pt>
                <c:pt idx="2">
                  <c:v>98.666666666666003</c:v>
                </c:pt>
                <c:pt idx="3">
                  <c:v>100</c:v>
                </c:pt>
                <c:pt idx="4">
                  <c:v>91.666666666666003</c:v>
                </c:pt>
                <c:pt idx="5">
                  <c:v>96.666666666666003</c:v>
                </c:pt>
                <c:pt idx="6">
                  <c:v>91.666666666666003</c:v>
                </c:pt>
                <c:pt idx="7">
                  <c:v>97.666666666666003</c:v>
                </c:pt>
              </c:numCache>
            </c:numRef>
          </c:yVal>
          <c:smooth val="0"/>
          <c:extLst>
            <c:ext xmlns:c16="http://schemas.microsoft.com/office/drawing/2014/chart" uri="{C3380CC4-5D6E-409C-BE32-E72D297353CC}">
              <c16:uniqueId val="{00000002-028C-49D4-BED3-C5169AF9B0FC}"/>
            </c:ext>
          </c:extLst>
        </c:ser>
        <c:ser>
          <c:idx val="5"/>
          <c:order val="5"/>
          <c:tx>
            <c:strRef>
              <c:f>Sheet1!$G$1</c:f>
              <c:strCache>
                <c:ptCount val="1"/>
                <c:pt idx="0">
                  <c:v>SETFA-IA</c:v>
                </c:pt>
              </c:strCache>
            </c:strRef>
          </c:tx>
          <c:spPr>
            <a:ln w="28575">
              <a:noFill/>
            </a:ln>
          </c:spPr>
          <c:xVal>
            <c:strRef>
              <c:f>Sheet1!$A$2:$A$9</c:f>
              <c:strCache>
                <c:ptCount val="8"/>
                <c:pt idx="0">
                  <c:v>SMax 100 g</c:v>
                </c:pt>
                <c:pt idx="1">
                  <c:v>SYN'023 200 EC 100 g</c:v>
                </c:pt>
                <c:pt idx="2">
                  <c:v>SYN'023 50 g + SMax 50 g</c:v>
                </c:pt>
                <c:pt idx="3">
                  <c:v>SYN'023 50 g + SMax 100 g</c:v>
                </c:pt>
                <c:pt idx="4">
                  <c:v>SYN'023 100 g + GLU 655 g</c:v>
                </c:pt>
                <c:pt idx="5">
                  <c:v>SYN'023 100 g + GLY 1120 gae</c:v>
                </c:pt>
                <c:pt idx="6">
                  <c:v>SYN'023 100 g + Pursuit 70 g</c:v>
                </c:pt>
                <c:pt idx="7">
                  <c:v>SYN'023 100 g + DM 1070 g</c:v>
                </c:pt>
              </c:strCache>
            </c:strRef>
          </c:xVal>
          <c:yVal>
            <c:numRef>
              <c:f>Sheet1!$G$2:$G$9</c:f>
              <c:numCache>
                <c:formatCode>0</c:formatCode>
                <c:ptCount val="8"/>
                <c:pt idx="0">
                  <c:v>97</c:v>
                </c:pt>
                <c:pt idx="1">
                  <c:v>93</c:v>
                </c:pt>
                <c:pt idx="2">
                  <c:v>98.666666666666003</c:v>
                </c:pt>
                <c:pt idx="3">
                  <c:v>100</c:v>
                </c:pt>
                <c:pt idx="4">
                  <c:v>93.333333333332988</c:v>
                </c:pt>
                <c:pt idx="5">
                  <c:v>97</c:v>
                </c:pt>
                <c:pt idx="6">
                  <c:v>92</c:v>
                </c:pt>
                <c:pt idx="7">
                  <c:v>97.666666666666003</c:v>
                </c:pt>
              </c:numCache>
            </c:numRef>
          </c:yVal>
          <c:smooth val="0"/>
          <c:extLst>
            <c:ext xmlns:c16="http://schemas.microsoft.com/office/drawing/2014/chart" uri="{C3380CC4-5D6E-409C-BE32-E72D297353CC}">
              <c16:uniqueId val="{00000003-028C-49D4-BED3-C5169AF9B0FC}"/>
            </c:ext>
          </c:extLst>
        </c:ser>
        <c:ser>
          <c:idx val="6"/>
          <c:order val="6"/>
          <c:tx>
            <c:strRef>
              <c:f>Sheet1!$H$1</c:f>
              <c:strCache>
                <c:ptCount val="1"/>
                <c:pt idx="0">
                  <c:v>SETFA-IL</c:v>
                </c:pt>
              </c:strCache>
            </c:strRef>
          </c:tx>
          <c:spPr>
            <a:ln w="28575">
              <a:noFill/>
            </a:ln>
          </c:spPr>
          <c:xVal>
            <c:strRef>
              <c:f>Sheet1!$A$2:$A$9</c:f>
              <c:strCache>
                <c:ptCount val="8"/>
                <c:pt idx="0">
                  <c:v>SMax 100 g</c:v>
                </c:pt>
                <c:pt idx="1">
                  <c:v>SYN'023 200 EC 100 g</c:v>
                </c:pt>
                <c:pt idx="2">
                  <c:v>SYN'023 50 g + SMax 50 g</c:v>
                </c:pt>
                <c:pt idx="3">
                  <c:v>SYN'023 50 g + SMax 100 g</c:v>
                </c:pt>
                <c:pt idx="4">
                  <c:v>SYN'023 100 g + GLU 655 g</c:v>
                </c:pt>
                <c:pt idx="5">
                  <c:v>SYN'023 100 g + GLY 1120 gae</c:v>
                </c:pt>
                <c:pt idx="6">
                  <c:v>SYN'023 100 g + Pursuit 70 g</c:v>
                </c:pt>
                <c:pt idx="7">
                  <c:v>SYN'023 100 g + DM 1070 g</c:v>
                </c:pt>
              </c:strCache>
            </c:strRef>
          </c:xVal>
          <c:yVal>
            <c:numRef>
              <c:f>Sheet1!$H$2:$H$9</c:f>
              <c:numCache>
                <c:formatCode>0</c:formatCode>
                <c:ptCount val="8"/>
                <c:pt idx="0">
                  <c:v>89.333333333332988</c:v>
                </c:pt>
                <c:pt idx="1">
                  <c:v>73.333333333333002</c:v>
                </c:pt>
                <c:pt idx="2">
                  <c:v>85</c:v>
                </c:pt>
                <c:pt idx="3">
                  <c:v>88.666666666666003</c:v>
                </c:pt>
                <c:pt idx="4">
                  <c:v>71.666666666666003</c:v>
                </c:pt>
                <c:pt idx="5">
                  <c:v>63.333333333333002</c:v>
                </c:pt>
                <c:pt idx="6">
                  <c:v>94.333333333332988</c:v>
                </c:pt>
                <c:pt idx="7">
                  <c:v>99</c:v>
                </c:pt>
              </c:numCache>
            </c:numRef>
          </c:yVal>
          <c:smooth val="0"/>
          <c:extLst>
            <c:ext xmlns:c16="http://schemas.microsoft.com/office/drawing/2014/chart" uri="{C3380CC4-5D6E-409C-BE32-E72D297353CC}">
              <c16:uniqueId val="{00000000-D6BF-4062-8DF0-B337FCFAF389}"/>
            </c:ext>
          </c:extLst>
        </c:ser>
        <c:ser>
          <c:idx val="7"/>
          <c:order val="7"/>
          <c:tx>
            <c:strRef>
              <c:f>Sheet1!$I$1</c:f>
              <c:strCache>
                <c:ptCount val="1"/>
                <c:pt idx="0">
                  <c:v>SETFA-IN</c:v>
                </c:pt>
              </c:strCache>
            </c:strRef>
          </c:tx>
          <c:spPr>
            <a:ln w="28575">
              <a:noFill/>
            </a:ln>
          </c:spPr>
          <c:xVal>
            <c:strRef>
              <c:f>Sheet1!$A$2:$A$9</c:f>
              <c:strCache>
                <c:ptCount val="8"/>
                <c:pt idx="0">
                  <c:v>SMax 100 g</c:v>
                </c:pt>
                <c:pt idx="1">
                  <c:v>SYN'023 200 EC 100 g</c:v>
                </c:pt>
                <c:pt idx="2">
                  <c:v>SYN'023 50 g + SMax 50 g</c:v>
                </c:pt>
                <c:pt idx="3">
                  <c:v>SYN'023 50 g + SMax 100 g</c:v>
                </c:pt>
                <c:pt idx="4">
                  <c:v>SYN'023 100 g + GLU 655 g</c:v>
                </c:pt>
                <c:pt idx="5">
                  <c:v>SYN'023 100 g + GLY 1120 gae</c:v>
                </c:pt>
                <c:pt idx="6">
                  <c:v>SYN'023 100 g + Pursuit 70 g</c:v>
                </c:pt>
                <c:pt idx="7">
                  <c:v>SYN'023 100 g + DM 1070 g</c:v>
                </c:pt>
              </c:strCache>
            </c:strRef>
          </c:xVal>
          <c:yVal>
            <c:numRef>
              <c:f>Sheet1!$I$2:$I$9</c:f>
              <c:numCache>
                <c:formatCode>0</c:formatCode>
                <c:ptCount val="8"/>
                <c:pt idx="0">
                  <c:v>73.333333333333002</c:v>
                </c:pt>
                <c:pt idx="1">
                  <c:v>70</c:v>
                </c:pt>
                <c:pt idx="2">
                  <c:v>73.333333333333002</c:v>
                </c:pt>
                <c:pt idx="3">
                  <c:v>78.333333333333002</c:v>
                </c:pt>
                <c:pt idx="4">
                  <c:v>80</c:v>
                </c:pt>
                <c:pt idx="5">
                  <c:v>90</c:v>
                </c:pt>
                <c:pt idx="6">
                  <c:v>73.333333333333002</c:v>
                </c:pt>
                <c:pt idx="7">
                  <c:v>60</c:v>
                </c:pt>
              </c:numCache>
            </c:numRef>
          </c:yVal>
          <c:smooth val="0"/>
          <c:extLst>
            <c:ext xmlns:c16="http://schemas.microsoft.com/office/drawing/2014/chart" uri="{C3380CC4-5D6E-409C-BE32-E72D297353CC}">
              <c16:uniqueId val="{00000001-D6BF-4062-8DF0-B337FCFAF389}"/>
            </c:ext>
          </c:extLst>
        </c:ser>
        <c:dLbls>
          <c:showLegendKey val="0"/>
          <c:showVal val="0"/>
          <c:showCatName val="0"/>
          <c:showSerName val="0"/>
          <c:showPercent val="0"/>
          <c:showBubbleSize val="0"/>
        </c:dLbls>
        <c:axId val="192180936"/>
        <c:axId val="192185248"/>
      </c:scatterChart>
      <c:catAx>
        <c:axId val="192180936"/>
        <c:scaling>
          <c:orientation val="minMax"/>
        </c:scaling>
        <c:delete val="0"/>
        <c:axPos val="b"/>
        <c:numFmt formatCode="General" sourceLinked="1"/>
        <c:majorTickMark val="out"/>
        <c:minorTickMark val="none"/>
        <c:tickLblPos val="nextTo"/>
        <c:txPr>
          <a:bodyPr rot="1740000"/>
          <a:lstStyle/>
          <a:p>
            <a:pPr>
              <a:defRPr sz="1100" baseline="0">
                <a:solidFill>
                  <a:srgbClr val="000000"/>
                </a:solidFill>
              </a:defRPr>
            </a:pPr>
            <a:endParaRPr lang="en-US"/>
          </a:p>
        </c:txPr>
        <c:crossAx val="192185248"/>
        <c:crosses val="autoZero"/>
        <c:auto val="1"/>
        <c:lblAlgn val="ctr"/>
        <c:lblOffset val="100"/>
        <c:noMultiLvlLbl val="0"/>
      </c:catAx>
      <c:valAx>
        <c:axId val="192185248"/>
        <c:scaling>
          <c:orientation val="minMax"/>
          <c:max val="100"/>
        </c:scaling>
        <c:delete val="0"/>
        <c:axPos val="l"/>
        <c:majorGridlines/>
        <c:numFmt formatCode="0" sourceLinked="1"/>
        <c:majorTickMark val="out"/>
        <c:minorTickMark val="none"/>
        <c:tickLblPos val="nextTo"/>
        <c:txPr>
          <a:bodyPr/>
          <a:lstStyle/>
          <a:p>
            <a:pPr>
              <a:defRPr sz="1200" baseline="0">
                <a:solidFill>
                  <a:srgbClr val="000000"/>
                </a:solidFill>
              </a:defRPr>
            </a:pPr>
            <a:endParaRPr lang="en-US"/>
          </a:p>
        </c:txPr>
        <c:crossAx val="192180936"/>
        <c:crosses val="autoZero"/>
        <c:crossBetween val="between"/>
      </c:valAx>
      <c:spPr>
        <a:noFill/>
        <a:ln w="25395">
          <a:noFill/>
        </a:ln>
      </c:spPr>
    </c:plotArea>
    <c:legend>
      <c:legendPos val="t"/>
      <c:layout>
        <c:manualLayout>
          <c:xMode val="edge"/>
          <c:yMode val="edge"/>
          <c:x val="6.1524539824678801E-3"/>
          <c:y val="1.4602980042785582E-2"/>
          <c:w val="0.80795014805841581"/>
          <c:h val="0.15181899957217287"/>
        </c:manualLayout>
      </c:layout>
      <c:overlay val="0"/>
      <c:txPr>
        <a:bodyPr/>
        <a:lstStyle/>
        <a:p>
          <a:pPr>
            <a:defRPr sz="1000" baseline="0">
              <a:solidFill>
                <a:srgbClr val="000000"/>
              </a:solidFill>
            </a:defRPr>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4.5301968004631793E-2"/>
          <c:y val="0.22606697563104503"/>
          <c:w val="0.78034163271486623"/>
          <c:h val="0.54556609732288375"/>
        </c:manualLayout>
      </c:layout>
      <c:barChart>
        <c:barDir val="col"/>
        <c:grouping val="clustered"/>
        <c:varyColors val="0"/>
        <c:ser>
          <c:idx val="0"/>
          <c:order val="0"/>
          <c:tx>
            <c:strRef>
              <c:f>Sheet1!$B$1</c:f>
              <c:strCache>
                <c:ptCount val="1"/>
                <c:pt idx="0">
                  <c:v>Mean</c:v>
                </c:pt>
              </c:strCache>
            </c:strRef>
          </c:tx>
          <c:spPr>
            <a:solidFill>
              <a:schemeClr val="bg1">
                <a:lumMod val="75000"/>
              </a:schemeClr>
            </a:solidFill>
            <a:ln w="28569">
              <a:solidFill>
                <a:schemeClr val="tx1">
                  <a:lumMod val="50000"/>
                </a:schemeClr>
              </a:solidFill>
            </a:ln>
          </c:spPr>
          <c:invertIfNegative val="0"/>
          <c:dPt>
            <c:idx val="0"/>
            <c:invertIfNegative val="0"/>
            <c:bubble3D val="0"/>
            <c:spPr>
              <a:solidFill>
                <a:srgbClr val="339933"/>
              </a:solidFill>
              <a:ln w="28569">
                <a:solidFill>
                  <a:schemeClr val="tx1">
                    <a:lumMod val="50000"/>
                  </a:schemeClr>
                </a:solidFill>
              </a:ln>
            </c:spPr>
            <c:extLst>
              <c:ext xmlns:c16="http://schemas.microsoft.com/office/drawing/2014/chart" uri="{C3380CC4-5D6E-409C-BE32-E72D297353CC}">
                <c16:uniqueId val="{00000016-B0AE-415C-802E-D833220ECDC3}"/>
              </c:ext>
            </c:extLst>
          </c:dPt>
          <c:dPt>
            <c:idx val="1"/>
            <c:invertIfNegative val="0"/>
            <c:bubble3D val="0"/>
            <c:spPr>
              <a:solidFill>
                <a:schemeClr val="accent1">
                  <a:lumMod val="60000"/>
                  <a:lumOff val="40000"/>
                </a:schemeClr>
              </a:solidFill>
              <a:ln w="28569">
                <a:solidFill>
                  <a:schemeClr val="tx1">
                    <a:lumMod val="50000"/>
                  </a:schemeClr>
                </a:solidFill>
              </a:ln>
            </c:spPr>
            <c:extLst>
              <c:ext xmlns:c16="http://schemas.microsoft.com/office/drawing/2014/chart" uri="{C3380CC4-5D6E-409C-BE32-E72D297353CC}">
                <c16:uniqueId val="{00000017-B0AE-415C-802E-D833220ECDC3}"/>
              </c:ext>
            </c:extLst>
          </c:dPt>
          <c:dPt>
            <c:idx val="2"/>
            <c:invertIfNegative val="0"/>
            <c:bubble3D val="0"/>
            <c:spPr>
              <a:solidFill>
                <a:srgbClr val="996633"/>
              </a:solidFill>
              <a:ln w="28569">
                <a:solidFill>
                  <a:schemeClr val="tx1">
                    <a:lumMod val="50000"/>
                  </a:schemeClr>
                </a:solidFill>
              </a:ln>
            </c:spPr>
            <c:extLst>
              <c:ext xmlns:c16="http://schemas.microsoft.com/office/drawing/2014/chart" uri="{C3380CC4-5D6E-409C-BE32-E72D297353CC}">
                <c16:uniqueId val="{00000018-B0AE-415C-802E-D833220ECDC3}"/>
              </c:ext>
            </c:extLst>
          </c:dPt>
          <c:dPt>
            <c:idx val="3"/>
            <c:invertIfNegative val="0"/>
            <c:bubble3D val="0"/>
            <c:spPr>
              <a:solidFill>
                <a:srgbClr val="00CC66"/>
              </a:solidFill>
              <a:ln w="28569">
                <a:solidFill>
                  <a:schemeClr val="tx1">
                    <a:lumMod val="50000"/>
                  </a:schemeClr>
                </a:solidFill>
              </a:ln>
            </c:spPr>
            <c:extLst>
              <c:ext xmlns:c16="http://schemas.microsoft.com/office/drawing/2014/chart" uri="{C3380CC4-5D6E-409C-BE32-E72D297353CC}">
                <c16:uniqueId val="{00000019-B0AE-415C-802E-D833220ECDC3}"/>
              </c:ext>
            </c:extLst>
          </c:dPt>
          <c:dPt>
            <c:idx val="4"/>
            <c:invertIfNegative val="0"/>
            <c:bubble3D val="0"/>
            <c:spPr>
              <a:solidFill>
                <a:srgbClr val="7030A0"/>
              </a:solidFill>
              <a:ln w="28569">
                <a:solidFill>
                  <a:schemeClr val="tx1">
                    <a:lumMod val="50000"/>
                  </a:schemeClr>
                </a:solidFill>
              </a:ln>
            </c:spPr>
            <c:extLst>
              <c:ext xmlns:c16="http://schemas.microsoft.com/office/drawing/2014/chart" uri="{C3380CC4-5D6E-409C-BE32-E72D297353CC}">
                <c16:uniqueId val="{00000001-B01E-441E-BA0B-5AA331408BCF}"/>
              </c:ext>
            </c:extLst>
          </c:dPt>
          <c:dPt>
            <c:idx val="5"/>
            <c:invertIfNegative val="0"/>
            <c:bubble3D val="0"/>
            <c:spPr>
              <a:solidFill>
                <a:srgbClr val="0000FF"/>
              </a:solidFill>
              <a:ln w="28569">
                <a:solidFill>
                  <a:schemeClr val="tx1">
                    <a:lumMod val="50000"/>
                  </a:schemeClr>
                </a:solidFill>
              </a:ln>
            </c:spPr>
            <c:extLst>
              <c:ext xmlns:c16="http://schemas.microsoft.com/office/drawing/2014/chart" uri="{C3380CC4-5D6E-409C-BE32-E72D297353CC}">
                <c16:uniqueId val="{00000003-B01E-441E-BA0B-5AA331408BCF}"/>
              </c:ext>
            </c:extLst>
          </c:dPt>
          <c:dPt>
            <c:idx val="6"/>
            <c:invertIfNegative val="0"/>
            <c:bubble3D val="0"/>
            <c:spPr>
              <a:solidFill>
                <a:srgbClr val="FFFF00"/>
              </a:solidFill>
              <a:ln w="28569">
                <a:solidFill>
                  <a:schemeClr val="tx1">
                    <a:lumMod val="50000"/>
                  </a:schemeClr>
                </a:solidFill>
              </a:ln>
            </c:spPr>
            <c:extLst>
              <c:ext xmlns:c16="http://schemas.microsoft.com/office/drawing/2014/chart" uri="{C3380CC4-5D6E-409C-BE32-E72D297353CC}">
                <c16:uniqueId val="{00000005-B01E-441E-BA0B-5AA331408BCF}"/>
              </c:ext>
            </c:extLst>
          </c:dPt>
          <c:dPt>
            <c:idx val="7"/>
            <c:invertIfNegative val="0"/>
            <c:bubble3D val="0"/>
            <c:spPr>
              <a:solidFill>
                <a:srgbClr val="FF0000"/>
              </a:solidFill>
              <a:ln w="28569">
                <a:solidFill>
                  <a:schemeClr val="tx1">
                    <a:lumMod val="50000"/>
                  </a:schemeClr>
                </a:solidFill>
              </a:ln>
            </c:spPr>
            <c:extLst>
              <c:ext xmlns:c16="http://schemas.microsoft.com/office/drawing/2014/chart" uri="{C3380CC4-5D6E-409C-BE32-E72D297353CC}">
                <c16:uniqueId val="{00000007-B01E-441E-BA0B-5AA331408BCF}"/>
              </c:ext>
            </c:extLst>
          </c:dPt>
          <c:dPt>
            <c:idx val="8"/>
            <c:invertIfNegative val="0"/>
            <c:bubble3D val="0"/>
            <c:spPr>
              <a:solidFill>
                <a:srgbClr val="FF0000"/>
              </a:solidFill>
              <a:ln w="28569">
                <a:solidFill>
                  <a:schemeClr val="tx1">
                    <a:lumMod val="50000"/>
                  </a:schemeClr>
                </a:solidFill>
              </a:ln>
            </c:spPr>
            <c:extLst>
              <c:ext xmlns:c16="http://schemas.microsoft.com/office/drawing/2014/chart" uri="{C3380CC4-5D6E-409C-BE32-E72D297353CC}">
                <c16:uniqueId val="{00000009-B01E-441E-BA0B-5AA331408BCF}"/>
              </c:ext>
            </c:extLst>
          </c:dPt>
          <c:dPt>
            <c:idx val="9"/>
            <c:invertIfNegative val="0"/>
            <c:bubble3D val="0"/>
            <c:spPr>
              <a:solidFill>
                <a:schemeClr val="accent6"/>
              </a:solidFill>
              <a:ln w="28569">
                <a:solidFill>
                  <a:schemeClr val="tx1">
                    <a:lumMod val="50000"/>
                  </a:schemeClr>
                </a:solidFill>
              </a:ln>
            </c:spPr>
            <c:extLst>
              <c:ext xmlns:c16="http://schemas.microsoft.com/office/drawing/2014/chart" uri="{C3380CC4-5D6E-409C-BE32-E72D297353CC}">
                <c16:uniqueId val="{0000000B-B01E-441E-BA0B-5AA331408BCF}"/>
              </c:ext>
            </c:extLst>
          </c:dPt>
          <c:dPt>
            <c:idx val="10"/>
            <c:invertIfNegative val="0"/>
            <c:bubble3D val="0"/>
            <c:spPr>
              <a:solidFill>
                <a:schemeClr val="accent1"/>
              </a:solidFill>
              <a:ln w="28569">
                <a:solidFill>
                  <a:schemeClr val="tx1">
                    <a:lumMod val="50000"/>
                  </a:schemeClr>
                </a:solidFill>
              </a:ln>
            </c:spPr>
            <c:extLst>
              <c:ext xmlns:c16="http://schemas.microsoft.com/office/drawing/2014/chart" uri="{C3380CC4-5D6E-409C-BE32-E72D297353CC}">
                <c16:uniqueId val="{0000000D-B01E-441E-BA0B-5AA331408BCF}"/>
              </c:ext>
            </c:extLst>
          </c:dPt>
          <c:dPt>
            <c:idx val="13"/>
            <c:invertIfNegative val="0"/>
            <c:bubble3D val="0"/>
            <c:spPr>
              <a:solidFill>
                <a:schemeClr val="accent6"/>
              </a:solidFill>
              <a:ln w="28569">
                <a:solidFill>
                  <a:schemeClr val="tx1">
                    <a:lumMod val="50000"/>
                  </a:schemeClr>
                </a:solidFill>
              </a:ln>
            </c:spPr>
            <c:extLst>
              <c:ext xmlns:c16="http://schemas.microsoft.com/office/drawing/2014/chart" uri="{C3380CC4-5D6E-409C-BE32-E72D297353CC}">
                <c16:uniqueId val="{0000000F-B01E-441E-BA0B-5AA331408BCF}"/>
              </c:ext>
            </c:extLst>
          </c:dPt>
          <c:dPt>
            <c:idx val="14"/>
            <c:invertIfNegative val="0"/>
            <c:bubble3D val="0"/>
            <c:spPr>
              <a:solidFill>
                <a:schemeClr val="accent6"/>
              </a:solidFill>
              <a:ln w="28569">
                <a:solidFill>
                  <a:schemeClr val="tx1">
                    <a:lumMod val="50000"/>
                  </a:schemeClr>
                </a:solidFill>
              </a:ln>
            </c:spPr>
            <c:extLst>
              <c:ext xmlns:c16="http://schemas.microsoft.com/office/drawing/2014/chart" uri="{C3380CC4-5D6E-409C-BE32-E72D297353CC}">
                <c16:uniqueId val="{00000011-B01E-441E-BA0B-5AA331408BCF}"/>
              </c:ext>
            </c:extLst>
          </c:dPt>
          <c:dPt>
            <c:idx val="15"/>
            <c:invertIfNegative val="0"/>
            <c:bubble3D val="0"/>
            <c:spPr>
              <a:solidFill>
                <a:schemeClr val="accent6"/>
              </a:solidFill>
              <a:ln w="28569">
                <a:solidFill>
                  <a:schemeClr val="tx1">
                    <a:lumMod val="50000"/>
                  </a:schemeClr>
                </a:solidFill>
              </a:ln>
            </c:spPr>
            <c:extLst>
              <c:ext xmlns:c16="http://schemas.microsoft.com/office/drawing/2014/chart" uri="{C3380CC4-5D6E-409C-BE32-E72D297353CC}">
                <c16:uniqueId val="{00000013-B01E-441E-BA0B-5AA331408BCF}"/>
              </c:ext>
            </c:extLst>
          </c:dPt>
          <c:dPt>
            <c:idx val="16"/>
            <c:invertIfNegative val="0"/>
            <c:bubble3D val="0"/>
            <c:spPr>
              <a:solidFill>
                <a:schemeClr val="accent6"/>
              </a:solidFill>
              <a:ln w="28569">
                <a:solidFill>
                  <a:schemeClr val="tx1">
                    <a:lumMod val="50000"/>
                  </a:schemeClr>
                </a:solidFill>
              </a:ln>
            </c:spPr>
            <c:extLst>
              <c:ext xmlns:c16="http://schemas.microsoft.com/office/drawing/2014/chart" uri="{C3380CC4-5D6E-409C-BE32-E72D297353CC}">
                <c16:uniqueId val="{00000015-B01E-441E-BA0B-5AA331408BCF}"/>
              </c:ext>
            </c:extLst>
          </c:dPt>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SMax 100 g</c:v>
                </c:pt>
                <c:pt idx="1">
                  <c:v>SYN'023 200 EC 100 g</c:v>
                </c:pt>
                <c:pt idx="2">
                  <c:v>SYN'023 50 g + SMax 50 g</c:v>
                </c:pt>
                <c:pt idx="3">
                  <c:v>SYN'023 50 g + SMax 100 g</c:v>
                </c:pt>
                <c:pt idx="4">
                  <c:v>SYN'023 100 g + GLU 655 g</c:v>
                </c:pt>
                <c:pt idx="5">
                  <c:v>SYN'023 100 g + GLY 1120 gae</c:v>
                </c:pt>
                <c:pt idx="6">
                  <c:v>SYN'023 100 g + Pursuit 70 g</c:v>
                </c:pt>
                <c:pt idx="7">
                  <c:v>SYN'023 100 g + DM 1070 g</c:v>
                </c:pt>
              </c:strCache>
            </c:strRef>
          </c:cat>
          <c:val>
            <c:numRef>
              <c:f>Sheet1!$B$2:$B$9</c:f>
              <c:numCache>
                <c:formatCode>0</c:formatCode>
                <c:ptCount val="8"/>
                <c:pt idx="0">
                  <c:v>52.333333333333336</c:v>
                </c:pt>
                <c:pt idx="1">
                  <c:v>54.333333333333002</c:v>
                </c:pt>
                <c:pt idx="2">
                  <c:v>57.666666666666664</c:v>
                </c:pt>
                <c:pt idx="3">
                  <c:v>54.777777777777338</c:v>
                </c:pt>
                <c:pt idx="4">
                  <c:v>94.555555555555316</c:v>
                </c:pt>
                <c:pt idx="5">
                  <c:v>96.999999999999659</c:v>
                </c:pt>
                <c:pt idx="6">
                  <c:v>80.222222222222001</c:v>
                </c:pt>
                <c:pt idx="7">
                  <c:v>69.333333333333329</c:v>
                </c:pt>
              </c:numCache>
            </c:numRef>
          </c:val>
          <c:extLst>
            <c:ext xmlns:c16="http://schemas.microsoft.com/office/drawing/2014/chart" uri="{C3380CC4-5D6E-409C-BE32-E72D297353CC}">
              <c16:uniqueId val="{00000016-B01E-441E-BA0B-5AA331408BCF}"/>
            </c:ext>
          </c:extLst>
        </c:ser>
        <c:dLbls>
          <c:showLegendKey val="0"/>
          <c:showVal val="0"/>
          <c:showCatName val="0"/>
          <c:showSerName val="0"/>
          <c:showPercent val="0"/>
          <c:showBubbleSize val="0"/>
        </c:dLbls>
        <c:gapWidth val="150"/>
        <c:axId val="192180936"/>
        <c:axId val="192185248"/>
      </c:barChart>
      <c:scatterChart>
        <c:scatterStyle val="lineMarker"/>
        <c:varyColors val="0"/>
        <c:ser>
          <c:idx val="1"/>
          <c:order val="1"/>
          <c:tx>
            <c:strRef>
              <c:f>Sheet1!$C$1</c:f>
              <c:strCache>
                <c:ptCount val="1"/>
                <c:pt idx="0">
                  <c:v>IA</c:v>
                </c:pt>
              </c:strCache>
            </c:strRef>
          </c:tx>
          <c:spPr>
            <a:ln w="28569">
              <a:noFill/>
            </a:ln>
          </c:spPr>
          <c:marker>
            <c:symbol val="triangle"/>
            <c:size val="7"/>
            <c:spPr>
              <a:solidFill>
                <a:srgbClr val="FF0000"/>
              </a:solidFill>
              <a:ln>
                <a:noFill/>
              </a:ln>
            </c:spPr>
          </c:marker>
          <c:xVal>
            <c:strRef>
              <c:f>Sheet1!$A$2:$A$9</c:f>
              <c:strCache>
                <c:ptCount val="8"/>
                <c:pt idx="0">
                  <c:v>SMax 100 g</c:v>
                </c:pt>
                <c:pt idx="1">
                  <c:v>SYN'023 200 EC 100 g</c:v>
                </c:pt>
                <c:pt idx="2">
                  <c:v>SYN'023 50 g + SMax 50 g</c:v>
                </c:pt>
                <c:pt idx="3">
                  <c:v>SYN'023 50 g + SMax 100 g</c:v>
                </c:pt>
                <c:pt idx="4">
                  <c:v>SYN'023 100 g + GLU 655 g</c:v>
                </c:pt>
                <c:pt idx="5">
                  <c:v>SYN'023 100 g + GLY 1120 gae</c:v>
                </c:pt>
                <c:pt idx="6">
                  <c:v>SYN'023 100 g + Pursuit 70 g</c:v>
                </c:pt>
                <c:pt idx="7">
                  <c:v>SYN'023 100 g + DM 1070 g</c:v>
                </c:pt>
              </c:strCache>
            </c:strRef>
          </c:xVal>
          <c:yVal>
            <c:numRef>
              <c:f>Sheet1!$C$2:$C$9</c:f>
              <c:numCache>
                <c:formatCode>0</c:formatCode>
                <c:ptCount val="8"/>
                <c:pt idx="0">
                  <c:v>64</c:v>
                </c:pt>
                <c:pt idx="1">
                  <c:v>69.333333333333002</c:v>
                </c:pt>
                <c:pt idx="2">
                  <c:v>80</c:v>
                </c:pt>
                <c:pt idx="3">
                  <c:v>70.666666666666003</c:v>
                </c:pt>
                <c:pt idx="4">
                  <c:v>97.333333333332988</c:v>
                </c:pt>
                <c:pt idx="5">
                  <c:v>98</c:v>
                </c:pt>
                <c:pt idx="6">
                  <c:v>69.333333333333002</c:v>
                </c:pt>
                <c:pt idx="7">
                  <c:v>65</c:v>
                </c:pt>
              </c:numCache>
            </c:numRef>
          </c:yVal>
          <c:smooth val="0"/>
          <c:extLst>
            <c:ext xmlns:c16="http://schemas.microsoft.com/office/drawing/2014/chart" uri="{C3380CC4-5D6E-409C-BE32-E72D297353CC}">
              <c16:uniqueId val="{00000017-B01E-441E-BA0B-5AA331408BCF}"/>
            </c:ext>
          </c:extLst>
        </c:ser>
        <c:ser>
          <c:idx val="2"/>
          <c:order val="2"/>
          <c:tx>
            <c:strRef>
              <c:f>Sheet1!$D$1</c:f>
              <c:strCache>
                <c:ptCount val="1"/>
                <c:pt idx="0">
                  <c:v>IL</c:v>
                </c:pt>
              </c:strCache>
            </c:strRef>
          </c:tx>
          <c:spPr>
            <a:ln w="28575">
              <a:noFill/>
            </a:ln>
          </c:spPr>
          <c:xVal>
            <c:strRef>
              <c:f>Sheet1!$A$2:$A$9</c:f>
              <c:strCache>
                <c:ptCount val="8"/>
                <c:pt idx="0">
                  <c:v>SMax 100 g</c:v>
                </c:pt>
                <c:pt idx="1">
                  <c:v>SYN'023 200 EC 100 g</c:v>
                </c:pt>
                <c:pt idx="2">
                  <c:v>SYN'023 50 g + SMax 50 g</c:v>
                </c:pt>
                <c:pt idx="3">
                  <c:v>SYN'023 50 g + SMax 100 g</c:v>
                </c:pt>
                <c:pt idx="4">
                  <c:v>SYN'023 100 g + GLU 655 g</c:v>
                </c:pt>
                <c:pt idx="5">
                  <c:v>SYN'023 100 g + GLY 1120 gae</c:v>
                </c:pt>
                <c:pt idx="6">
                  <c:v>SYN'023 100 g + Pursuit 70 g</c:v>
                </c:pt>
                <c:pt idx="7">
                  <c:v>SYN'023 100 g + DM 1070 g</c:v>
                </c:pt>
              </c:strCache>
            </c:strRef>
          </c:xVal>
          <c:yVal>
            <c:numRef>
              <c:f>Sheet1!$D$2:$D$9</c:f>
              <c:numCache>
                <c:formatCode>0</c:formatCode>
                <c:ptCount val="8"/>
                <c:pt idx="0">
                  <c:v>93</c:v>
                </c:pt>
                <c:pt idx="1">
                  <c:v>93.666666666666003</c:v>
                </c:pt>
                <c:pt idx="2">
                  <c:v>93</c:v>
                </c:pt>
                <c:pt idx="3">
                  <c:v>93.666666666666003</c:v>
                </c:pt>
                <c:pt idx="4">
                  <c:v>98</c:v>
                </c:pt>
                <c:pt idx="5">
                  <c:v>99.666666666666003</c:v>
                </c:pt>
                <c:pt idx="6">
                  <c:v>93</c:v>
                </c:pt>
                <c:pt idx="7">
                  <c:v>93</c:v>
                </c:pt>
              </c:numCache>
            </c:numRef>
          </c:yVal>
          <c:smooth val="0"/>
          <c:extLst>
            <c:ext xmlns:c16="http://schemas.microsoft.com/office/drawing/2014/chart" uri="{C3380CC4-5D6E-409C-BE32-E72D297353CC}">
              <c16:uniqueId val="{00000000-028C-49D4-BED3-C5169AF9B0FC}"/>
            </c:ext>
          </c:extLst>
        </c:ser>
        <c:ser>
          <c:idx val="3"/>
          <c:order val="3"/>
          <c:tx>
            <c:strRef>
              <c:f>Sheet1!$E$1</c:f>
              <c:strCache>
                <c:ptCount val="1"/>
                <c:pt idx="0">
                  <c:v>IN</c:v>
                </c:pt>
              </c:strCache>
            </c:strRef>
          </c:tx>
          <c:spPr>
            <a:ln w="28575">
              <a:noFill/>
            </a:ln>
          </c:spPr>
          <c:xVal>
            <c:strRef>
              <c:f>Sheet1!$A$2:$A$9</c:f>
              <c:strCache>
                <c:ptCount val="8"/>
                <c:pt idx="0">
                  <c:v>SMax 100 g</c:v>
                </c:pt>
                <c:pt idx="1">
                  <c:v>SYN'023 200 EC 100 g</c:v>
                </c:pt>
                <c:pt idx="2">
                  <c:v>SYN'023 50 g + SMax 50 g</c:v>
                </c:pt>
                <c:pt idx="3">
                  <c:v>SYN'023 50 g + SMax 100 g</c:v>
                </c:pt>
                <c:pt idx="4">
                  <c:v>SYN'023 100 g + GLU 655 g</c:v>
                </c:pt>
                <c:pt idx="5">
                  <c:v>SYN'023 100 g + GLY 1120 gae</c:v>
                </c:pt>
                <c:pt idx="6">
                  <c:v>SYN'023 100 g + Pursuit 70 g</c:v>
                </c:pt>
                <c:pt idx="7">
                  <c:v>SYN'023 100 g + DM 1070 g</c:v>
                </c:pt>
              </c:strCache>
            </c:strRef>
          </c:xVal>
          <c:yVal>
            <c:numRef>
              <c:f>Sheet1!$E$2:$E$9</c:f>
              <c:numCache>
                <c:formatCode>0</c:formatCode>
                <c:ptCount val="8"/>
                <c:pt idx="0">
                  <c:v>0</c:v>
                </c:pt>
                <c:pt idx="1">
                  <c:v>0</c:v>
                </c:pt>
                <c:pt idx="2">
                  <c:v>0</c:v>
                </c:pt>
                <c:pt idx="3">
                  <c:v>0</c:v>
                </c:pt>
                <c:pt idx="4">
                  <c:v>88.333333333332988</c:v>
                </c:pt>
                <c:pt idx="5">
                  <c:v>93.333333333332988</c:v>
                </c:pt>
                <c:pt idx="6">
                  <c:v>78.333333333333002</c:v>
                </c:pt>
                <c:pt idx="7">
                  <c:v>50</c:v>
                </c:pt>
              </c:numCache>
            </c:numRef>
          </c:yVal>
          <c:smooth val="0"/>
          <c:extLst>
            <c:ext xmlns:c16="http://schemas.microsoft.com/office/drawing/2014/chart" uri="{C3380CC4-5D6E-409C-BE32-E72D297353CC}">
              <c16:uniqueId val="{00000001-028C-49D4-BED3-C5169AF9B0FC}"/>
            </c:ext>
          </c:extLst>
        </c:ser>
        <c:dLbls>
          <c:showLegendKey val="0"/>
          <c:showVal val="0"/>
          <c:showCatName val="0"/>
          <c:showSerName val="0"/>
          <c:showPercent val="0"/>
          <c:showBubbleSize val="0"/>
        </c:dLbls>
        <c:axId val="192180936"/>
        <c:axId val="192185248"/>
      </c:scatterChart>
      <c:catAx>
        <c:axId val="192180936"/>
        <c:scaling>
          <c:orientation val="minMax"/>
        </c:scaling>
        <c:delete val="0"/>
        <c:axPos val="b"/>
        <c:numFmt formatCode="General" sourceLinked="1"/>
        <c:majorTickMark val="out"/>
        <c:minorTickMark val="none"/>
        <c:tickLblPos val="nextTo"/>
        <c:txPr>
          <a:bodyPr rot="1740000"/>
          <a:lstStyle/>
          <a:p>
            <a:pPr>
              <a:defRPr sz="1100" baseline="0">
                <a:solidFill>
                  <a:srgbClr val="000000"/>
                </a:solidFill>
              </a:defRPr>
            </a:pPr>
            <a:endParaRPr lang="en-US"/>
          </a:p>
        </c:txPr>
        <c:crossAx val="192185248"/>
        <c:crosses val="autoZero"/>
        <c:auto val="1"/>
        <c:lblAlgn val="ctr"/>
        <c:lblOffset val="100"/>
        <c:noMultiLvlLbl val="0"/>
      </c:catAx>
      <c:valAx>
        <c:axId val="192185248"/>
        <c:scaling>
          <c:orientation val="minMax"/>
          <c:max val="100"/>
        </c:scaling>
        <c:delete val="0"/>
        <c:axPos val="l"/>
        <c:majorGridlines/>
        <c:numFmt formatCode="0" sourceLinked="1"/>
        <c:majorTickMark val="out"/>
        <c:minorTickMark val="none"/>
        <c:tickLblPos val="nextTo"/>
        <c:txPr>
          <a:bodyPr/>
          <a:lstStyle/>
          <a:p>
            <a:pPr>
              <a:defRPr sz="1200" baseline="0">
                <a:solidFill>
                  <a:srgbClr val="000000"/>
                </a:solidFill>
              </a:defRPr>
            </a:pPr>
            <a:endParaRPr lang="en-US"/>
          </a:p>
        </c:txPr>
        <c:crossAx val="192180936"/>
        <c:crosses val="autoZero"/>
        <c:crossBetween val="between"/>
      </c:valAx>
      <c:spPr>
        <a:noFill/>
        <a:ln w="25395">
          <a:noFill/>
        </a:ln>
      </c:spPr>
    </c:plotArea>
    <c:legend>
      <c:legendPos val="t"/>
      <c:layout>
        <c:manualLayout>
          <c:xMode val="edge"/>
          <c:yMode val="edge"/>
          <c:x val="6.1524539824678801E-3"/>
          <c:y val="1.4602980042785582E-2"/>
          <c:w val="0.80795014805841581"/>
          <c:h val="0.15181899957217287"/>
        </c:manualLayout>
      </c:layout>
      <c:overlay val="0"/>
      <c:txPr>
        <a:bodyPr/>
        <a:lstStyle/>
        <a:p>
          <a:pPr>
            <a:defRPr sz="1000" baseline="0">
              <a:solidFill>
                <a:srgbClr val="000000"/>
              </a:solidFill>
            </a:defRPr>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4.5301968004631793E-2"/>
          <c:y val="0.22606697563104503"/>
          <c:w val="0.78034163271486623"/>
          <c:h val="0.54556609732288375"/>
        </c:manualLayout>
      </c:layout>
      <c:barChart>
        <c:barDir val="col"/>
        <c:grouping val="clustered"/>
        <c:varyColors val="0"/>
        <c:ser>
          <c:idx val="0"/>
          <c:order val="0"/>
          <c:tx>
            <c:strRef>
              <c:f>Sheet1!$B$1</c:f>
              <c:strCache>
                <c:ptCount val="1"/>
                <c:pt idx="0">
                  <c:v>Mean</c:v>
                </c:pt>
              </c:strCache>
            </c:strRef>
          </c:tx>
          <c:spPr>
            <a:solidFill>
              <a:schemeClr val="bg1">
                <a:lumMod val="75000"/>
              </a:schemeClr>
            </a:solidFill>
            <a:ln w="28569">
              <a:solidFill>
                <a:schemeClr val="tx1">
                  <a:lumMod val="50000"/>
                </a:schemeClr>
              </a:solidFill>
            </a:ln>
          </c:spPr>
          <c:invertIfNegative val="0"/>
          <c:dPt>
            <c:idx val="0"/>
            <c:invertIfNegative val="0"/>
            <c:bubble3D val="0"/>
            <c:spPr>
              <a:solidFill>
                <a:srgbClr val="339933"/>
              </a:solidFill>
              <a:ln w="28569">
                <a:solidFill>
                  <a:schemeClr val="tx1">
                    <a:lumMod val="50000"/>
                  </a:schemeClr>
                </a:solidFill>
              </a:ln>
            </c:spPr>
            <c:extLst>
              <c:ext xmlns:c16="http://schemas.microsoft.com/office/drawing/2014/chart" uri="{C3380CC4-5D6E-409C-BE32-E72D297353CC}">
                <c16:uniqueId val="{00000016-B0AE-415C-802E-D833220ECDC3}"/>
              </c:ext>
            </c:extLst>
          </c:dPt>
          <c:dPt>
            <c:idx val="1"/>
            <c:invertIfNegative val="0"/>
            <c:bubble3D val="0"/>
            <c:spPr>
              <a:solidFill>
                <a:schemeClr val="accent1">
                  <a:lumMod val="60000"/>
                  <a:lumOff val="40000"/>
                </a:schemeClr>
              </a:solidFill>
              <a:ln w="28569">
                <a:solidFill>
                  <a:schemeClr val="tx1">
                    <a:lumMod val="50000"/>
                  </a:schemeClr>
                </a:solidFill>
              </a:ln>
            </c:spPr>
            <c:extLst>
              <c:ext xmlns:c16="http://schemas.microsoft.com/office/drawing/2014/chart" uri="{C3380CC4-5D6E-409C-BE32-E72D297353CC}">
                <c16:uniqueId val="{00000017-B0AE-415C-802E-D833220ECDC3}"/>
              </c:ext>
            </c:extLst>
          </c:dPt>
          <c:dPt>
            <c:idx val="2"/>
            <c:invertIfNegative val="0"/>
            <c:bubble3D val="0"/>
            <c:spPr>
              <a:solidFill>
                <a:srgbClr val="CC6600"/>
              </a:solidFill>
              <a:ln w="28569">
                <a:solidFill>
                  <a:schemeClr val="tx1">
                    <a:lumMod val="50000"/>
                  </a:schemeClr>
                </a:solidFill>
              </a:ln>
            </c:spPr>
            <c:extLst>
              <c:ext xmlns:c16="http://schemas.microsoft.com/office/drawing/2014/chart" uri="{C3380CC4-5D6E-409C-BE32-E72D297353CC}">
                <c16:uniqueId val="{00000018-B0AE-415C-802E-D833220ECDC3}"/>
              </c:ext>
            </c:extLst>
          </c:dPt>
          <c:dPt>
            <c:idx val="3"/>
            <c:invertIfNegative val="0"/>
            <c:bubble3D val="0"/>
            <c:spPr>
              <a:solidFill>
                <a:srgbClr val="00CC66"/>
              </a:solidFill>
              <a:ln w="28569">
                <a:solidFill>
                  <a:schemeClr val="tx1">
                    <a:lumMod val="50000"/>
                  </a:schemeClr>
                </a:solidFill>
              </a:ln>
            </c:spPr>
            <c:extLst>
              <c:ext xmlns:c16="http://schemas.microsoft.com/office/drawing/2014/chart" uri="{C3380CC4-5D6E-409C-BE32-E72D297353CC}">
                <c16:uniqueId val="{00000019-B0AE-415C-802E-D833220ECDC3}"/>
              </c:ext>
            </c:extLst>
          </c:dPt>
          <c:dPt>
            <c:idx val="4"/>
            <c:invertIfNegative val="0"/>
            <c:bubble3D val="0"/>
            <c:spPr>
              <a:solidFill>
                <a:srgbClr val="7030A0"/>
              </a:solidFill>
              <a:ln w="28569">
                <a:solidFill>
                  <a:schemeClr val="tx1">
                    <a:lumMod val="50000"/>
                  </a:schemeClr>
                </a:solidFill>
              </a:ln>
            </c:spPr>
            <c:extLst>
              <c:ext xmlns:c16="http://schemas.microsoft.com/office/drawing/2014/chart" uri="{C3380CC4-5D6E-409C-BE32-E72D297353CC}">
                <c16:uniqueId val="{00000001-B01E-441E-BA0B-5AA331408BCF}"/>
              </c:ext>
            </c:extLst>
          </c:dPt>
          <c:dPt>
            <c:idx val="5"/>
            <c:invertIfNegative val="0"/>
            <c:bubble3D val="0"/>
            <c:spPr>
              <a:solidFill>
                <a:srgbClr val="0000FF"/>
              </a:solidFill>
              <a:ln w="28569">
                <a:solidFill>
                  <a:schemeClr val="tx1">
                    <a:lumMod val="50000"/>
                  </a:schemeClr>
                </a:solidFill>
              </a:ln>
            </c:spPr>
            <c:extLst>
              <c:ext xmlns:c16="http://schemas.microsoft.com/office/drawing/2014/chart" uri="{C3380CC4-5D6E-409C-BE32-E72D297353CC}">
                <c16:uniqueId val="{00000003-B01E-441E-BA0B-5AA331408BCF}"/>
              </c:ext>
            </c:extLst>
          </c:dPt>
          <c:dPt>
            <c:idx val="6"/>
            <c:invertIfNegative val="0"/>
            <c:bubble3D val="0"/>
            <c:spPr>
              <a:solidFill>
                <a:srgbClr val="FFFF00"/>
              </a:solidFill>
              <a:ln w="28569">
                <a:solidFill>
                  <a:schemeClr val="tx1">
                    <a:lumMod val="50000"/>
                  </a:schemeClr>
                </a:solidFill>
              </a:ln>
            </c:spPr>
            <c:extLst>
              <c:ext xmlns:c16="http://schemas.microsoft.com/office/drawing/2014/chart" uri="{C3380CC4-5D6E-409C-BE32-E72D297353CC}">
                <c16:uniqueId val="{00000005-B01E-441E-BA0B-5AA331408BCF}"/>
              </c:ext>
            </c:extLst>
          </c:dPt>
          <c:dPt>
            <c:idx val="7"/>
            <c:invertIfNegative val="0"/>
            <c:bubble3D val="0"/>
            <c:spPr>
              <a:solidFill>
                <a:srgbClr val="FF0000"/>
              </a:solidFill>
              <a:ln w="28569">
                <a:solidFill>
                  <a:schemeClr val="tx1">
                    <a:lumMod val="50000"/>
                  </a:schemeClr>
                </a:solidFill>
              </a:ln>
            </c:spPr>
            <c:extLst>
              <c:ext xmlns:c16="http://schemas.microsoft.com/office/drawing/2014/chart" uri="{C3380CC4-5D6E-409C-BE32-E72D297353CC}">
                <c16:uniqueId val="{00000007-B01E-441E-BA0B-5AA331408BCF}"/>
              </c:ext>
            </c:extLst>
          </c:dPt>
          <c:dPt>
            <c:idx val="8"/>
            <c:invertIfNegative val="0"/>
            <c:bubble3D val="0"/>
            <c:spPr>
              <a:solidFill>
                <a:srgbClr val="FF0000"/>
              </a:solidFill>
              <a:ln w="28569">
                <a:solidFill>
                  <a:schemeClr val="tx1">
                    <a:lumMod val="50000"/>
                  </a:schemeClr>
                </a:solidFill>
              </a:ln>
            </c:spPr>
            <c:extLst>
              <c:ext xmlns:c16="http://schemas.microsoft.com/office/drawing/2014/chart" uri="{C3380CC4-5D6E-409C-BE32-E72D297353CC}">
                <c16:uniqueId val="{00000009-B01E-441E-BA0B-5AA331408BCF}"/>
              </c:ext>
            </c:extLst>
          </c:dPt>
          <c:dPt>
            <c:idx val="9"/>
            <c:invertIfNegative val="0"/>
            <c:bubble3D val="0"/>
            <c:spPr>
              <a:solidFill>
                <a:schemeClr val="accent6"/>
              </a:solidFill>
              <a:ln w="28569">
                <a:solidFill>
                  <a:schemeClr val="tx1">
                    <a:lumMod val="50000"/>
                  </a:schemeClr>
                </a:solidFill>
              </a:ln>
            </c:spPr>
            <c:extLst>
              <c:ext xmlns:c16="http://schemas.microsoft.com/office/drawing/2014/chart" uri="{C3380CC4-5D6E-409C-BE32-E72D297353CC}">
                <c16:uniqueId val="{0000000B-B01E-441E-BA0B-5AA331408BCF}"/>
              </c:ext>
            </c:extLst>
          </c:dPt>
          <c:dPt>
            <c:idx val="10"/>
            <c:invertIfNegative val="0"/>
            <c:bubble3D val="0"/>
            <c:spPr>
              <a:solidFill>
                <a:schemeClr val="accent1"/>
              </a:solidFill>
              <a:ln w="28569">
                <a:solidFill>
                  <a:schemeClr val="tx1">
                    <a:lumMod val="50000"/>
                  </a:schemeClr>
                </a:solidFill>
              </a:ln>
            </c:spPr>
            <c:extLst>
              <c:ext xmlns:c16="http://schemas.microsoft.com/office/drawing/2014/chart" uri="{C3380CC4-5D6E-409C-BE32-E72D297353CC}">
                <c16:uniqueId val="{0000000D-B01E-441E-BA0B-5AA331408BCF}"/>
              </c:ext>
            </c:extLst>
          </c:dPt>
          <c:dPt>
            <c:idx val="13"/>
            <c:invertIfNegative val="0"/>
            <c:bubble3D val="0"/>
            <c:spPr>
              <a:solidFill>
                <a:schemeClr val="accent6"/>
              </a:solidFill>
              <a:ln w="28569">
                <a:solidFill>
                  <a:schemeClr val="tx1">
                    <a:lumMod val="50000"/>
                  </a:schemeClr>
                </a:solidFill>
              </a:ln>
            </c:spPr>
            <c:extLst>
              <c:ext xmlns:c16="http://schemas.microsoft.com/office/drawing/2014/chart" uri="{C3380CC4-5D6E-409C-BE32-E72D297353CC}">
                <c16:uniqueId val="{0000000F-B01E-441E-BA0B-5AA331408BCF}"/>
              </c:ext>
            </c:extLst>
          </c:dPt>
          <c:dPt>
            <c:idx val="14"/>
            <c:invertIfNegative val="0"/>
            <c:bubble3D val="0"/>
            <c:spPr>
              <a:solidFill>
                <a:schemeClr val="accent6"/>
              </a:solidFill>
              <a:ln w="28569">
                <a:solidFill>
                  <a:schemeClr val="tx1">
                    <a:lumMod val="50000"/>
                  </a:schemeClr>
                </a:solidFill>
              </a:ln>
            </c:spPr>
            <c:extLst>
              <c:ext xmlns:c16="http://schemas.microsoft.com/office/drawing/2014/chart" uri="{C3380CC4-5D6E-409C-BE32-E72D297353CC}">
                <c16:uniqueId val="{00000011-B01E-441E-BA0B-5AA331408BCF}"/>
              </c:ext>
            </c:extLst>
          </c:dPt>
          <c:dPt>
            <c:idx val="15"/>
            <c:invertIfNegative val="0"/>
            <c:bubble3D val="0"/>
            <c:spPr>
              <a:solidFill>
                <a:schemeClr val="accent6"/>
              </a:solidFill>
              <a:ln w="28569">
                <a:solidFill>
                  <a:schemeClr val="tx1">
                    <a:lumMod val="50000"/>
                  </a:schemeClr>
                </a:solidFill>
              </a:ln>
            </c:spPr>
            <c:extLst>
              <c:ext xmlns:c16="http://schemas.microsoft.com/office/drawing/2014/chart" uri="{C3380CC4-5D6E-409C-BE32-E72D297353CC}">
                <c16:uniqueId val="{00000013-B01E-441E-BA0B-5AA331408BCF}"/>
              </c:ext>
            </c:extLst>
          </c:dPt>
          <c:dPt>
            <c:idx val="16"/>
            <c:invertIfNegative val="0"/>
            <c:bubble3D val="0"/>
            <c:spPr>
              <a:solidFill>
                <a:schemeClr val="accent6"/>
              </a:solidFill>
              <a:ln w="28569">
                <a:solidFill>
                  <a:schemeClr val="tx1">
                    <a:lumMod val="50000"/>
                  </a:schemeClr>
                </a:solidFill>
              </a:ln>
            </c:spPr>
            <c:extLst>
              <c:ext xmlns:c16="http://schemas.microsoft.com/office/drawing/2014/chart" uri="{C3380CC4-5D6E-409C-BE32-E72D297353CC}">
                <c16:uniqueId val="{00000015-B01E-441E-BA0B-5AA331408BCF}"/>
              </c:ext>
            </c:extLst>
          </c:dPt>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SMax 100 g</c:v>
                </c:pt>
                <c:pt idx="1">
                  <c:v>SYN'023 200 EC 100 g</c:v>
                </c:pt>
                <c:pt idx="2">
                  <c:v>SYN'023 50 g + SMax 50 g</c:v>
                </c:pt>
                <c:pt idx="3">
                  <c:v>SYN'023 50 g + SMax 100 g</c:v>
                </c:pt>
                <c:pt idx="4">
                  <c:v>SYN'023 100 g + GLU 655 g</c:v>
                </c:pt>
                <c:pt idx="5">
                  <c:v>SYN'023 100 g + GLY 1120 gae</c:v>
                </c:pt>
                <c:pt idx="6">
                  <c:v>SYN'023 100 g + Pursuit 70 g</c:v>
                </c:pt>
                <c:pt idx="7">
                  <c:v>SYN'023 100 g + DM 1070 g</c:v>
                </c:pt>
              </c:strCache>
            </c:strRef>
          </c:cat>
          <c:val>
            <c:numRef>
              <c:f>Sheet1!$B$2:$B$9</c:f>
              <c:numCache>
                <c:formatCode>0</c:formatCode>
                <c:ptCount val="8"/>
                <c:pt idx="0">
                  <c:v>89.111111111110674</c:v>
                </c:pt>
                <c:pt idx="1">
                  <c:v>87.888888888888673</c:v>
                </c:pt>
                <c:pt idx="2">
                  <c:v>89.777777777777331</c:v>
                </c:pt>
                <c:pt idx="3">
                  <c:v>92.777777777777331</c:v>
                </c:pt>
                <c:pt idx="4">
                  <c:v>91.888888888888332</c:v>
                </c:pt>
                <c:pt idx="5">
                  <c:v>98.222222222222001</c:v>
                </c:pt>
                <c:pt idx="6">
                  <c:v>85.66666666666633</c:v>
                </c:pt>
                <c:pt idx="7">
                  <c:v>85.777777777777658</c:v>
                </c:pt>
              </c:numCache>
            </c:numRef>
          </c:val>
          <c:extLst>
            <c:ext xmlns:c16="http://schemas.microsoft.com/office/drawing/2014/chart" uri="{C3380CC4-5D6E-409C-BE32-E72D297353CC}">
              <c16:uniqueId val="{00000016-B01E-441E-BA0B-5AA331408BCF}"/>
            </c:ext>
          </c:extLst>
        </c:ser>
        <c:dLbls>
          <c:showLegendKey val="0"/>
          <c:showVal val="0"/>
          <c:showCatName val="0"/>
          <c:showSerName val="0"/>
          <c:showPercent val="0"/>
          <c:showBubbleSize val="0"/>
        </c:dLbls>
        <c:gapWidth val="150"/>
        <c:axId val="192180936"/>
        <c:axId val="192185248"/>
      </c:barChart>
      <c:scatterChart>
        <c:scatterStyle val="lineMarker"/>
        <c:varyColors val="0"/>
        <c:ser>
          <c:idx val="1"/>
          <c:order val="1"/>
          <c:tx>
            <c:strRef>
              <c:f>Sheet1!$C$1</c:f>
              <c:strCache>
                <c:ptCount val="1"/>
                <c:pt idx="0">
                  <c:v>IA</c:v>
                </c:pt>
              </c:strCache>
            </c:strRef>
          </c:tx>
          <c:spPr>
            <a:ln w="28569">
              <a:noFill/>
            </a:ln>
          </c:spPr>
          <c:marker>
            <c:symbol val="triangle"/>
            <c:size val="7"/>
            <c:spPr>
              <a:solidFill>
                <a:srgbClr val="FF0000"/>
              </a:solidFill>
              <a:ln>
                <a:noFill/>
              </a:ln>
            </c:spPr>
          </c:marker>
          <c:xVal>
            <c:strRef>
              <c:f>Sheet1!$A$2:$A$9</c:f>
              <c:strCache>
                <c:ptCount val="8"/>
                <c:pt idx="0">
                  <c:v>SMax 100 g</c:v>
                </c:pt>
                <c:pt idx="1">
                  <c:v>SYN'023 200 EC 100 g</c:v>
                </c:pt>
                <c:pt idx="2">
                  <c:v>SYN'023 50 g + SMax 50 g</c:v>
                </c:pt>
                <c:pt idx="3">
                  <c:v>SYN'023 50 g + SMax 100 g</c:v>
                </c:pt>
                <c:pt idx="4">
                  <c:v>SYN'023 100 g + GLU 655 g</c:v>
                </c:pt>
                <c:pt idx="5">
                  <c:v>SYN'023 100 g + GLY 1120 gae</c:v>
                </c:pt>
                <c:pt idx="6">
                  <c:v>SYN'023 100 g + Pursuit 70 g</c:v>
                </c:pt>
                <c:pt idx="7">
                  <c:v>SYN'023 100 g + DM 1070 g</c:v>
                </c:pt>
              </c:strCache>
            </c:strRef>
          </c:xVal>
          <c:yVal>
            <c:numRef>
              <c:f>Sheet1!$C$2:$C$9</c:f>
              <c:numCache>
                <c:formatCode>0</c:formatCode>
                <c:ptCount val="8"/>
                <c:pt idx="0">
                  <c:v>96.666666666666003</c:v>
                </c:pt>
                <c:pt idx="1">
                  <c:v>94.666666666666003</c:v>
                </c:pt>
                <c:pt idx="2">
                  <c:v>98.666666666666003</c:v>
                </c:pt>
                <c:pt idx="3">
                  <c:v>97.666666666666003</c:v>
                </c:pt>
                <c:pt idx="4">
                  <c:v>95.666666666666003</c:v>
                </c:pt>
                <c:pt idx="5">
                  <c:v>99.666666666666003</c:v>
                </c:pt>
                <c:pt idx="6">
                  <c:v>90.666666666666003</c:v>
                </c:pt>
                <c:pt idx="7">
                  <c:v>98.333333333332988</c:v>
                </c:pt>
              </c:numCache>
            </c:numRef>
          </c:yVal>
          <c:smooth val="0"/>
          <c:extLst>
            <c:ext xmlns:c16="http://schemas.microsoft.com/office/drawing/2014/chart" uri="{C3380CC4-5D6E-409C-BE32-E72D297353CC}">
              <c16:uniqueId val="{00000017-B01E-441E-BA0B-5AA331408BCF}"/>
            </c:ext>
          </c:extLst>
        </c:ser>
        <c:ser>
          <c:idx val="2"/>
          <c:order val="2"/>
          <c:tx>
            <c:strRef>
              <c:f>Sheet1!$D$1</c:f>
              <c:strCache>
                <c:ptCount val="1"/>
                <c:pt idx="0">
                  <c:v>IL</c:v>
                </c:pt>
              </c:strCache>
            </c:strRef>
          </c:tx>
          <c:spPr>
            <a:ln w="28575">
              <a:noFill/>
            </a:ln>
          </c:spPr>
          <c:xVal>
            <c:strRef>
              <c:f>Sheet1!$A$2:$A$9</c:f>
              <c:strCache>
                <c:ptCount val="8"/>
                <c:pt idx="0">
                  <c:v>SMax 100 g</c:v>
                </c:pt>
                <c:pt idx="1">
                  <c:v>SYN'023 200 EC 100 g</c:v>
                </c:pt>
                <c:pt idx="2">
                  <c:v>SYN'023 50 g + SMax 50 g</c:v>
                </c:pt>
                <c:pt idx="3">
                  <c:v>SYN'023 50 g + SMax 100 g</c:v>
                </c:pt>
                <c:pt idx="4">
                  <c:v>SYN'023 100 g + GLU 655 g</c:v>
                </c:pt>
                <c:pt idx="5">
                  <c:v>SYN'023 100 g + GLY 1120 gae</c:v>
                </c:pt>
                <c:pt idx="6">
                  <c:v>SYN'023 100 g + Pursuit 70 g</c:v>
                </c:pt>
                <c:pt idx="7">
                  <c:v>SYN'023 100 g + DM 1070 g</c:v>
                </c:pt>
              </c:strCache>
            </c:strRef>
          </c:xVal>
          <c:yVal>
            <c:numRef>
              <c:f>Sheet1!$D$2:$D$9</c:f>
              <c:numCache>
                <c:formatCode>0</c:formatCode>
                <c:ptCount val="8"/>
                <c:pt idx="0">
                  <c:v>99</c:v>
                </c:pt>
                <c:pt idx="1">
                  <c:v>99</c:v>
                </c:pt>
                <c:pt idx="2">
                  <c:v>99</c:v>
                </c:pt>
                <c:pt idx="3">
                  <c:v>99</c:v>
                </c:pt>
                <c:pt idx="4">
                  <c:v>98.333333333332988</c:v>
                </c:pt>
                <c:pt idx="5">
                  <c:v>100</c:v>
                </c:pt>
                <c:pt idx="6">
                  <c:v>96.333333333332988</c:v>
                </c:pt>
                <c:pt idx="7">
                  <c:v>99</c:v>
                </c:pt>
              </c:numCache>
            </c:numRef>
          </c:yVal>
          <c:smooth val="0"/>
          <c:extLst>
            <c:ext xmlns:c16="http://schemas.microsoft.com/office/drawing/2014/chart" uri="{C3380CC4-5D6E-409C-BE32-E72D297353CC}">
              <c16:uniqueId val="{00000000-028C-49D4-BED3-C5169AF9B0FC}"/>
            </c:ext>
          </c:extLst>
        </c:ser>
        <c:ser>
          <c:idx val="3"/>
          <c:order val="3"/>
          <c:tx>
            <c:strRef>
              <c:f>Sheet1!$E$1</c:f>
              <c:strCache>
                <c:ptCount val="1"/>
                <c:pt idx="0">
                  <c:v>IN</c:v>
                </c:pt>
              </c:strCache>
            </c:strRef>
          </c:tx>
          <c:spPr>
            <a:ln w="28575">
              <a:noFill/>
            </a:ln>
          </c:spPr>
          <c:xVal>
            <c:strRef>
              <c:f>Sheet1!$A$2:$A$9</c:f>
              <c:strCache>
                <c:ptCount val="8"/>
                <c:pt idx="0">
                  <c:v>SMax 100 g</c:v>
                </c:pt>
                <c:pt idx="1">
                  <c:v>SYN'023 200 EC 100 g</c:v>
                </c:pt>
                <c:pt idx="2">
                  <c:v>SYN'023 50 g + SMax 50 g</c:v>
                </c:pt>
                <c:pt idx="3">
                  <c:v>SYN'023 50 g + SMax 100 g</c:v>
                </c:pt>
                <c:pt idx="4">
                  <c:v>SYN'023 100 g + GLU 655 g</c:v>
                </c:pt>
                <c:pt idx="5">
                  <c:v>SYN'023 100 g + GLY 1120 gae</c:v>
                </c:pt>
                <c:pt idx="6">
                  <c:v>SYN'023 100 g + Pursuit 70 g</c:v>
                </c:pt>
                <c:pt idx="7">
                  <c:v>SYN'023 100 g + DM 1070 g</c:v>
                </c:pt>
              </c:strCache>
            </c:strRef>
          </c:xVal>
          <c:yVal>
            <c:numRef>
              <c:f>Sheet1!$E$2:$E$9</c:f>
              <c:numCache>
                <c:formatCode>0</c:formatCode>
                <c:ptCount val="8"/>
                <c:pt idx="0">
                  <c:v>71.666666666666003</c:v>
                </c:pt>
                <c:pt idx="1">
                  <c:v>70</c:v>
                </c:pt>
                <c:pt idx="2">
                  <c:v>71.666666666666003</c:v>
                </c:pt>
                <c:pt idx="3">
                  <c:v>81.666666666666003</c:v>
                </c:pt>
                <c:pt idx="4">
                  <c:v>81.666666666666003</c:v>
                </c:pt>
                <c:pt idx="5">
                  <c:v>95</c:v>
                </c:pt>
                <c:pt idx="6">
                  <c:v>70</c:v>
                </c:pt>
                <c:pt idx="7">
                  <c:v>60</c:v>
                </c:pt>
              </c:numCache>
            </c:numRef>
          </c:yVal>
          <c:smooth val="0"/>
          <c:extLst>
            <c:ext xmlns:c16="http://schemas.microsoft.com/office/drawing/2014/chart" uri="{C3380CC4-5D6E-409C-BE32-E72D297353CC}">
              <c16:uniqueId val="{00000001-028C-49D4-BED3-C5169AF9B0FC}"/>
            </c:ext>
          </c:extLst>
        </c:ser>
        <c:dLbls>
          <c:showLegendKey val="0"/>
          <c:showVal val="0"/>
          <c:showCatName val="0"/>
          <c:showSerName val="0"/>
          <c:showPercent val="0"/>
          <c:showBubbleSize val="0"/>
        </c:dLbls>
        <c:axId val="192180936"/>
        <c:axId val="192185248"/>
      </c:scatterChart>
      <c:catAx>
        <c:axId val="192180936"/>
        <c:scaling>
          <c:orientation val="minMax"/>
        </c:scaling>
        <c:delete val="0"/>
        <c:axPos val="b"/>
        <c:numFmt formatCode="General" sourceLinked="1"/>
        <c:majorTickMark val="out"/>
        <c:minorTickMark val="none"/>
        <c:tickLblPos val="nextTo"/>
        <c:txPr>
          <a:bodyPr rot="1740000"/>
          <a:lstStyle/>
          <a:p>
            <a:pPr>
              <a:defRPr sz="1100" baseline="0">
                <a:solidFill>
                  <a:srgbClr val="000000"/>
                </a:solidFill>
              </a:defRPr>
            </a:pPr>
            <a:endParaRPr lang="en-US"/>
          </a:p>
        </c:txPr>
        <c:crossAx val="192185248"/>
        <c:crosses val="autoZero"/>
        <c:auto val="1"/>
        <c:lblAlgn val="ctr"/>
        <c:lblOffset val="100"/>
        <c:noMultiLvlLbl val="0"/>
      </c:catAx>
      <c:valAx>
        <c:axId val="192185248"/>
        <c:scaling>
          <c:orientation val="minMax"/>
          <c:max val="100"/>
        </c:scaling>
        <c:delete val="0"/>
        <c:axPos val="l"/>
        <c:majorGridlines/>
        <c:numFmt formatCode="0" sourceLinked="1"/>
        <c:majorTickMark val="out"/>
        <c:minorTickMark val="none"/>
        <c:tickLblPos val="nextTo"/>
        <c:txPr>
          <a:bodyPr/>
          <a:lstStyle/>
          <a:p>
            <a:pPr>
              <a:defRPr sz="1200" baseline="0">
                <a:solidFill>
                  <a:srgbClr val="000000"/>
                </a:solidFill>
              </a:defRPr>
            </a:pPr>
            <a:endParaRPr lang="en-US"/>
          </a:p>
        </c:txPr>
        <c:crossAx val="192180936"/>
        <c:crosses val="autoZero"/>
        <c:crossBetween val="between"/>
      </c:valAx>
      <c:spPr>
        <a:noFill/>
        <a:ln w="25395">
          <a:noFill/>
        </a:ln>
      </c:spPr>
    </c:plotArea>
    <c:legend>
      <c:legendPos val="t"/>
      <c:layout>
        <c:manualLayout>
          <c:xMode val="edge"/>
          <c:yMode val="edge"/>
          <c:x val="6.1524539824678801E-3"/>
          <c:y val="1.4602980042785582E-2"/>
          <c:w val="0.80795014805841581"/>
          <c:h val="0.15181899957217287"/>
        </c:manualLayout>
      </c:layout>
      <c:overlay val="0"/>
      <c:txPr>
        <a:bodyPr/>
        <a:lstStyle/>
        <a:p>
          <a:pPr>
            <a:defRPr sz="1000" baseline="0">
              <a:solidFill>
                <a:srgbClr val="000000"/>
              </a:solidFill>
            </a:defRPr>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4.5301968004631793E-2"/>
          <c:y val="0.22606697563104503"/>
          <c:w val="0.78034163271486623"/>
          <c:h val="0.54556609732288375"/>
        </c:manualLayout>
      </c:layout>
      <c:barChart>
        <c:barDir val="col"/>
        <c:grouping val="clustered"/>
        <c:varyColors val="0"/>
        <c:ser>
          <c:idx val="0"/>
          <c:order val="0"/>
          <c:tx>
            <c:strRef>
              <c:f>Sheet1!$B$1</c:f>
              <c:strCache>
                <c:ptCount val="1"/>
                <c:pt idx="0">
                  <c:v>Mean</c:v>
                </c:pt>
              </c:strCache>
            </c:strRef>
          </c:tx>
          <c:spPr>
            <a:solidFill>
              <a:schemeClr val="bg1">
                <a:lumMod val="75000"/>
              </a:schemeClr>
            </a:solidFill>
            <a:ln w="28569">
              <a:solidFill>
                <a:schemeClr val="tx1">
                  <a:lumMod val="50000"/>
                </a:schemeClr>
              </a:solidFill>
            </a:ln>
          </c:spPr>
          <c:invertIfNegative val="0"/>
          <c:dPt>
            <c:idx val="0"/>
            <c:invertIfNegative val="0"/>
            <c:bubble3D val="0"/>
            <c:spPr>
              <a:solidFill>
                <a:srgbClr val="339933"/>
              </a:solidFill>
              <a:ln w="28569">
                <a:solidFill>
                  <a:schemeClr val="tx1">
                    <a:lumMod val="50000"/>
                  </a:schemeClr>
                </a:solidFill>
              </a:ln>
            </c:spPr>
            <c:extLst>
              <c:ext xmlns:c16="http://schemas.microsoft.com/office/drawing/2014/chart" uri="{C3380CC4-5D6E-409C-BE32-E72D297353CC}">
                <c16:uniqueId val="{00000016-B0AE-415C-802E-D833220ECDC3}"/>
              </c:ext>
            </c:extLst>
          </c:dPt>
          <c:dPt>
            <c:idx val="1"/>
            <c:invertIfNegative val="0"/>
            <c:bubble3D val="0"/>
            <c:spPr>
              <a:solidFill>
                <a:schemeClr val="accent1">
                  <a:lumMod val="60000"/>
                  <a:lumOff val="40000"/>
                </a:schemeClr>
              </a:solidFill>
              <a:ln w="28569">
                <a:solidFill>
                  <a:schemeClr val="tx1">
                    <a:lumMod val="50000"/>
                  </a:schemeClr>
                </a:solidFill>
              </a:ln>
            </c:spPr>
            <c:extLst>
              <c:ext xmlns:c16="http://schemas.microsoft.com/office/drawing/2014/chart" uri="{C3380CC4-5D6E-409C-BE32-E72D297353CC}">
                <c16:uniqueId val="{00000017-B0AE-415C-802E-D833220ECDC3}"/>
              </c:ext>
            </c:extLst>
          </c:dPt>
          <c:dPt>
            <c:idx val="2"/>
            <c:invertIfNegative val="0"/>
            <c:bubble3D val="0"/>
            <c:spPr>
              <a:solidFill>
                <a:srgbClr val="996633"/>
              </a:solidFill>
              <a:ln w="28569">
                <a:solidFill>
                  <a:schemeClr val="tx1">
                    <a:lumMod val="50000"/>
                  </a:schemeClr>
                </a:solidFill>
              </a:ln>
            </c:spPr>
            <c:extLst>
              <c:ext xmlns:c16="http://schemas.microsoft.com/office/drawing/2014/chart" uri="{C3380CC4-5D6E-409C-BE32-E72D297353CC}">
                <c16:uniqueId val="{00000018-B0AE-415C-802E-D833220ECDC3}"/>
              </c:ext>
            </c:extLst>
          </c:dPt>
          <c:dPt>
            <c:idx val="3"/>
            <c:invertIfNegative val="0"/>
            <c:bubble3D val="0"/>
            <c:spPr>
              <a:solidFill>
                <a:srgbClr val="00CC66"/>
              </a:solidFill>
              <a:ln w="28569">
                <a:solidFill>
                  <a:schemeClr val="tx1">
                    <a:lumMod val="50000"/>
                  </a:schemeClr>
                </a:solidFill>
              </a:ln>
            </c:spPr>
            <c:extLst>
              <c:ext xmlns:c16="http://schemas.microsoft.com/office/drawing/2014/chart" uri="{C3380CC4-5D6E-409C-BE32-E72D297353CC}">
                <c16:uniqueId val="{00000019-B0AE-415C-802E-D833220ECDC3}"/>
              </c:ext>
            </c:extLst>
          </c:dPt>
          <c:dPt>
            <c:idx val="4"/>
            <c:invertIfNegative val="0"/>
            <c:bubble3D val="0"/>
            <c:spPr>
              <a:solidFill>
                <a:srgbClr val="7030A0"/>
              </a:solidFill>
              <a:ln w="28569">
                <a:solidFill>
                  <a:schemeClr val="tx1">
                    <a:lumMod val="50000"/>
                  </a:schemeClr>
                </a:solidFill>
              </a:ln>
            </c:spPr>
            <c:extLst>
              <c:ext xmlns:c16="http://schemas.microsoft.com/office/drawing/2014/chart" uri="{C3380CC4-5D6E-409C-BE32-E72D297353CC}">
                <c16:uniqueId val="{00000001-B01E-441E-BA0B-5AA331408BCF}"/>
              </c:ext>
            </c:extLst>
          </c:dPt>
          <c:dPt>
            <c:idx val="5"/>
            <c:invertIfNegative val="0"/>
            <c:bubble3D val="0"/>
            <c:spPr>
              <a:solidFill>
                <a:srgbClr val="0000FF"/>
              </a:solidFill>
              <a:ln w="28569">
                <a:solidFill>
                  <a:schemeClr val="tx1">
                    <a:lumMod val="50000"/>
                  </a:schemeClr>
                </a:solidFill>
              </a:ln>
            </c:spPr>
            <c:extLst>
              <c:ext xmlns:c16="http://schemas.microsoft.com/office/drawing/2014/chart" uri="{C3380CC4-5D6E-409C-BE32-E72D297353CC}">
                <c16:uniqueId val="{00000003-B01E-441E-BA0B-5AA331408BCF}"/>
              </c:ext>
            </c:extLst>
          </c:dPt>
          <c:dPt>
            <c:idx val="6"/>
            <c:invertIfNegative val="0"/>
            <c:bubble3D val="0"/>
            <c:spPr>
              <a:solidFill>
                <a:srgbClr val="FFFF00"/>
              </a:solidFill>
              <a:ln w="28569">
                <a:solidFill>
                  <a:schemeClr val="tx1">
                    <a:lumMod val="50000"/>
                  </a:schemeClr>
                </a:solidFill>
              </a:ln>
            </c:spPr>
            <c:extLst>
              <c:ext xmlns:c16="http://schemas.microsoft.com/office/drawing/2014/chart" uri="{C3380CC4-5D6E-409C-BE32-E72D297353CC}">
                <c16:uniqueId val="{00000005-B01E-441E-BA0B-5AA331408BCF}"/>
              </c:ext>
            </c:extLst>
          </c:dPt>
          <c:dPt>
            <c:idx val="7"/>
            <c:invertIfNegative val="0"/>
            <c:bubble3D val="0"/>
            <c:spPr>
              <a:solidFill>
                <a:srgbClr val="FF0000"/>
              </a:solidFill>
              <a:ln w="28569">
                <a:solidFill>
                  <a:schemeClr val="tx1">
                    <a:lumMod val="50000"/>
                  </a:schemeClr>
                </a:solidFill>
              </a:ln>
            </c:spPr>
            <c:extLst>
              <c:ext xmlns:c16="http://schemas.microsoft.com/office/drawing/2014/chart" uri="{C3380CC4-5D6E-409C-BE32-E72D297353CC}">
                <c16:uniqueId val="{00000007-B01E-441E-BA0B-5AA331408BCF}"/>
              </c:ext>
            </c:extLst>
          </c:dPt>
          <c:dPt>
            <c:idx val="8"/>
            <c:invertIfNegative val="0"/>
            <c:bubble3D val="0"/>
            <c:spPr>
              <a:solidFill>
                <a:srgbClr val="FF0000"/>
              </a:solidFill>
              <a:ln w="28569">
                <a:solidFill>
                  <a:schemeClr val="tx1">
                    <a:lumMod val="50000"/>
                  </a:schemeClr>
                </a:solidFill>
              </a:ln>
            </c:spPr>
            <c:extLst>
              <c:ext xmlns:c16="http://schemas.microsoft.com/office/drawing/2014/chart" uri="{C3380CC4-5D6E-409C-BE32-E72D297353CC}">
                <c16:uniqueId val="{00000009-B01E-441E-BA0B-5AA331408BCF}"/>
              </c:ext>
            </c:extLst>
          </c:dPt>
          <c:dPt>
            <c:idx val="9"/>
            <c:invertIfNegative val="0"/>
            <c:bubble3D val="0"/>
            <c:spPr>
              <a:solidFill>
                <a:schemeClr val="accent6"/>
              </a:solidFill>
              <a:ln w="28569">
                <a:solidFill>
                  <a:schemeClr val="tx1">
                    <a:lumMod val="50000"/>
                  </a:schemeClr>
                </a:solidFill>
              </a:ln>
            </c:spPr>
            <c:extLst>
              <c:ext xmlns:c16="http://schemas.microsoft.com/office/drawing/2014/chart" uri="{C3380CC4-5D6E-409C-BE32-E72D297353CC}">
                <c16:uniqueId val="{0000000B-B01E-441E-BA0B-5AA331408BCF}"/>
              </c:ext>
            </c:extLst>
          </c:dPt>
          <c:dPt>
            <c:idx val="10"/>
            <c:invertIfNegative val="0"/>
            <c:bubble3D val="0"/>
            <c:spPr>
              <a:solidFill>
                <a:schemeClr val="accent1"/>
              </a:solidFill>
              <a:ln w="28569">
                <a:solidFill>
                  <a:schemeClr val="tx1">
                    <a:lumMod val="50000"/>
                  </a:schemeClr>
                </a:solidFill>
              </a:ln>
            </c:spPr>
            <c:extLst>
              <c:ext xmlns:c16="http://schemas.microsoft.com/office/drawing/2014/chart" uri="{C3380CC4-5D6E-409C-BE32-E72D297353CC}">
                <c16:uniqueId val="{0000000D-B01E-441E-BA0B-5AA331408BCF}"/>
              </c:ext>
            </c:extLst>
          </c:dPt>
          <c:dPt>
            <c:idx val="13"/>
            <c:invertIfNegative val="0"/>
            <c:bubble3D val="0"/>
            <c:spPr>
              <a:solidFill>
                <a:schemeClr val="accent6"/>
              </a:solidFill>
              <a:ln w="28569">
                <a:solidFill>
                  <a:schemeClr val="tx1">
                    <a:lumMod val="50000"/>
                  </a:schemeClr>
                </a:solidFill>
              </a:ln>
            </c:spPr>
            <c:extLst>
              <c:ext xmlns:c16="http://schemas.microsoft.com/office/drawing/2014/chart" uri="{C3380CC4-5D6E-409C-BE32-E72D297353CC}">
                <c16:uniqueId val="{0000000F-B01E-441E-BA0B-5AA331408BCF}"/>
              </c:ext>
            </c:extLst>
          </c:dPt>
          <c:dPt>
            <c:idx val="14"/>
            <c:invertIfNegative val="0"/>
            <c:bubble3D val="0"/>
            <c:spPr>
              <a:solidFill>
                <a:schemeClr val="accent6"/>
              </a:solidFill>
              <a:ln w="28569">
                <a:solidFill>
                  <a:schemeClr val="tx1">
                    <a:lumMod val="50000"/>
                  </a:schemeClr>
                </a:solidFill>
              </a:ln>
            </c:spPr>
            <c:extLst>
              <c:ext xmlns:c16="http://schemas.microsoft.com/office/drawing/2014/chart" uri="{C3380CC4-5D6E-409C-BE32-E72D297353CC}">
                <c16:uniqueId val="{00000011-B01E-441E-BA0B-5AA331408BCF}"/>
              </c:ext>
            </c:extLst>
          </c:dPt>
          <c:dPt>
            <c:idx val="15"/>
            <c:invertIfNegative val="0"/>
            <c:bubble3D val="0"/>
            <c:spPr>
              <a:solidFill>
                <a:schemeClr val="accent6"/>
              </a:solidFill>
              <a:ln w="28569">
                <a:solidFill>
                  <a:schemeClr val="tx1">
                    <a:lumMod val="50000"/>
                  </a:schemeClr>
                </a:solidFill>
              </a:ln>
            </c:spPr>
            <c:extLst>
              <c:ext xmlns:c16="http://schemas.microsoft.com/office/drawing/2014/chart" uri="{C3380CC4-5D6E-409C-BE32-E72D297353CC}">
                <c16:uniqueId val="{00000013-B01E-441E-BA0B-5AA331408BCF}"/>
              </c:ext>
            </c:extLst>
          </c:dPt>
          <c:dPt>
            <c:idx val="16"/>
            <c:invertIfNegative val="0"/>
            <c:bubble3D val="0"/>
            <c:spPr>
              <a:solidFill>
                <a:schemeClr val="accent6"/>
              </a:solidFill>
              <a:ln w="28569">
                <a:solidFill>
                  <a:schemeClr val="tx1">
                    <a:lumMod val="50000"/>
                  </a:schemeClr>
                </a:solidFill>
              </a:ln>
            </c:spPr>
            <c:extLst>
              <c:ext xmlns:c16="http://schemas.microsoft.com/office/drawing/2014/chart" uri="{C3380CC4-5D6E-409C-BE32-E72D297353CC}">
                <c16:uniqueId val="{00000015-B01E-441E-BA0B-5AA331408BCF}"/>
              </c:ext>
            </c:extLst>
          </c:dPt>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SMax 100 g</c:v>
                </c:pt>
                <c:pt idx="1">
                  <c:v>SYN'023 200 EC 100 g</c:v>
                </c:pt>
                <c:pt idx="2">
                  <c:v>SYN'023 50 g + SMax 50 g</c:v>
                </c:pt>
                <c:pt idx="3">
                  <c:v>SYN'023 50 g + SMax 100 g</c:v>
                </c:pt>
                <c:pt idx="4">
                  <c:v>SYN'023 100 g + GLU 655 g</c:v>
                </c:pt>
                <c:pt idx="5">
                  <c:v>SYN'023 100 g + GLY 1120 gae</c:v>
                </c:pt>
                <c:pt idx="6">
                  <c:v>SYN'023 100 g + Pursuit 70 g</c:v>
                </c:pt>
                <c:pt idx="7">
                  <c:v>SYN'023 100 g + DM 1070 g</c:v>
                </c:pt>
              </c:strCache>
            </c:strRef>
          </c:cat>
          <c:val>
            <c:numRef>
              <c:f>Sheet1!$B$2:$B$9</c:f>
              <c:numCache>
                <c:formatCode>0</c:formatCode>
                <c:ptCount val="8"/>
                <c:pt idx="0">
                  <c:v>86.555555555555316</c:v>
                </c:pt>
                <c:pt idx="1">
                  <c:v>78.777777777777672</c:v>
                </c:pt>
                <c:pt idx="2">
                  <c:v>85.66666666666633</c:v>
                </c:pt>
                <c:pt idx="3">
                  <c:v>88.999999999999659</c:v>
                </c:pt>
                <c:pt idx="4">
                  <c:v>81.66666666666633</c:v>
                </c:pt>
                <c:pt idx="5">
                  <c:v>83.444444444444329</c:v>
                </c:pt>
                <c:pt idx="6">
                  <c:v>86.555555555555316</c:v>
                </c:pt>
                <c:pt idx="7">
                  <c:v>85.55555555555533</c:v>
                </c:pt>
              </c:numCache>
            </c:numRef>
          </c:val>
          <c:extLst>
            <c:ext xmlns:c16="http://schemas.microsoft.com/office/drawing/2014/chart" uri="{C3380CC4-5D6E-409C-BE32-E72D297353CC}">
              <c16:uniqueId val="{00000016-B01E-441E-BA0B-5AA331408BCF}"/>
            </c:ext>
          </c:extLst>
        </c:ser>
        <c:dLbls>
          <c:showLegendKey val="0"/>
          <c:showVal val="0"/>
          <c:showCatName val="0"/>
          <c:showSerName val="0"/>
          <c:showPercent val="0"/>
          <c:showBubbleSize val="0"/>
        </c:dLbls>
        <c:gapWidth val="150"/>
        <c:axId val="192180936"/>
        <c:axId val="192185248"/>
      </c:barChart>
      <c:scatterChart>
        <c:scatterStyle val="lineMarker"/>
        <c:varyColors val="0"/>
        <c:ser>
          <c:idx val="1"/>
          <c:order val="1"/>
          <c:tx>
            <c:strRef>
              <c:f>Sheet1!$C$1</c:f>
              <c:strCache>
                <c:ptCount val="1"/>
                <c:pt idx="0">
                  <c:v>IA</c:v>
                </c:pt>
              </c:strCache>
            </c:strRef>
          </c:tx>
          <c:spPr>
            <a:ln w="28569">
              <a:noFill/>
            </a:ln>
          </c:spPr>
          <c:marker>
            <c:symbol val="triangle"/>
            <c:size val="7"/>
            <c:spPr>
              <a:solidFill>
                <a:srgbClr val="FF0000"/>
              </a:solidFill>
              <a:ln>
                <a:noFill/>
              </a:ln>
            </c:spPr>
          </c:marker>
          <c:xVal>
            <c:strRef>
              <c:f>Sheet1!$A$2:$A$9</c:f>
              <c:strCache>
                <c:ptCount val="8"/>
                <c:pt idx="0">
                  <c:v>SMax 100 g</c:v>
                </c:pt>
                <c:pt idx="1">
                  <c:v>SYN'023 200 EC 100 g</c:v>
                </c:pt>
                <c:pt idx="2">
                  <c:v>SYN'023 50 g + SMax 50 g</c:v>
                </c:pt>
                <c:pt idx="3">
                  <c:v>SYN'023 50 g + SMax 100 g</c:v>
                </c:pt>
                <c:pt idx="4">
                  <c:v>SYN'023 100 g + GLU 655 g</c:v>
                </c:pt>
                <c:pt idx="5">
                  <c:v>SYN'023 100 g + GLY 1120 gae</c:v>
                </c:pt>
                <c:pt idx="6">
                  <c:v>SYN'023 100 g + Pursuit 70 g</c:v>
                </c:pt>
                <c:pt idx="7">
                  <c:v>SYN'023 100 g + DM 1070 g</c:v>
                </c:pt>
              </c:strCache>
            </c:strRef>
          </c:xVal>
          <c:yVal>
            <c:numRef>
              <c:f>Sheet1!$C$2:$C$9</c:f>
              <c:numCache>
                <c:formatCode>0</c:formatCode>
                <c:ptCount val="8"/>
                <c:pt idx="0">
                  <c:v>97</c:v>
                </c:pt>
                <c:pt idx="1">
                  <c:v>93</c:v>
                </c:pt>
                <c:pt idx="2">
                  <c:v>98.666666666666003</c:v>
                </c:pt>
                <c:pt idx="3">
                  <c:v>100</c:v>
                </c:pt>
                <c:pt idx="4">
                  <c:v>93.333333333332988</c:v>
                </c:pt>
                <c:pt idx="5">
                  <c:v>97</c:v>
                </c:pt>
                <c:pt idx="6">
                  <c:v>92</c:v>
                </c:pt>
                <c:pt idx="7">
                  <c:v>97.666666666666003</c:v>
                </c:pt>
              </c:numCache>
            </c:numRef>
          </c:yVal>
          <c:smooth val="0"/>
          <c:extLst>
            <c:ext xmlns:c16="http://schemas.microsoft.com/office/drawing/2014/chart" uri="{C3380CC4-5D6E-409C-BE32-E72D297353CC}">
              <c16:uniqueId val="{00000017-B01E-441E-BA0B-5AA331408BCF}"/>
            </c:ext>
          </c:extLst>
        </c:ser>
        <c:ser>
          <c:idx val="2"/>
          <c:order val="2"/>
          <c:tx>
            <c:strRef>
              <c:f>Sheet1!$D$1</c:f>
              <c:strCache>
                <c:ptCount val="1"/>
                <c:pt idx="0">
                  <c:v>IL</c:v>
                </c:pt>
              </c:strCache>
            </c:strRef>
          </c:tx>
          <c:spPr>
            <a:ln w="28575">
              <a:noFill/>
            </a:ln>
          </c:spPr>
          <c:xVal>
            <c:strRef>
              <c:f>Sheet1!$A$2:$A$9</c:f>
              <c:strCache>
                <c:ptCount val="8"/>
                <c:pt idx="0">
                  <c:v>SMax 100 g</c:v>
                </c:pt>
                <c:pt idx="1">
                  <c:v>SYN'023 200 EC 100 g</c:v>
                </c:pt>
                <c:pt idx="2">
                  <c:v>SYN'023 50 g + SMax 50 g</c:v>
                </c:pt>
                <c:pt idx="3">
                  <c:v>SYN'023 50 g + SMax 100 g</c:v>
                </c:pt>
                <c:pt idx="4">
                  <c:v>SYN'023 100 g + GLU 655 g</c:v>
                </c:pt>
                <c:pt idx="5">
                  <c:v>SYN'023 100 g + GLY 1120 gae</c:v>
                </c:pt>
                <c:pt idx="6">
                  <c:v>SYN'023 100 g + Pursuit 70 g</c:v>
                </c:pt>
                <c:pt idx="7">
                  <c:v>SYN'023 100 g + DM 1070 g</c:v>
                </c:pt>
              </c:strCache>
            </c:strRef>
          </c:xVal>
          <c:yVal>
            <c:numRef>
              <c:f>Sheet1!$D$2:$D$9</c:f>
              <c:numCache>
                <c:formatCode>0</c:formatCode>
                <c:ptCount val="8"/>
                <c:pt idx="0">
                  <c:v>89.333333333332988</c:v>
                </c:pt>
                <c:pt idx="1">
                  <c:v>73.333333333333002</c:v>
                </c:pt>
                <c:pt idx="2">
                  <c:v>85</c:v>
                </c:pt>
                <c:pt idx="3">
                  <c:v>88.666666666666003</c:v>
                </c:pt>
                <c:pt idx="4">
                  <c:v>71.666666666666003</c:v>
                </c:pt>
                <c:pt idx="5">
                  <c:v>63.333333333333002</c:v>
                </c:pt>
                <c:pt idx="6">
                  <c:v>94.333333333332988</c:v>
                </c:pt>
                <c:pt idx="7">
                  <c:v>99</c:v>
                </c:pt>
              </c:numCache>
            </c:numRef>
          </c:yVal>
          <c:smooth val="0"/>
          <c:extLst>
            <c:ext xmlns:c16="http://schemas.microsoft.com/office/drawing/2014/chart" uri="{C3380CC4-5D6E-409C-BE32-E72D297353CC}">
              <c16:uniqueId val="{00000000-028C-49D4-BED3-C5169AF9B0FC}"/>
            </c:ext>
          </c:extLst>
        </c:ser>
        <c:ser>
          <c:idx val="3"/>
          <c:order val="3"/>
          <c:tx>
            <c:strRef>
              <c:f>Sheet1!$E$1</c:f>
              <c:strCache>
                <c:ptCount val="1"/>
                <c:pt idx="0">
                  <c:v>IN</c:v>
                </c:pt>
              </c:strCache>
            </c:strRef>
          </c:tx>
          <c:spPr>
            <a:ln w="28575">
              <a:noFill/>
            </a:ln>
          </c:spPr>
          <c:xVal>
            <c:strRef>
              <c:f>Sheet1!$A$2:$A$9</c:f>
              <c:strCache>
                <c:ptCount val="8"/>
                <c:pt idx="0">
                  <c:v>SMax 100 g</c:v>
                </c:pt>
                <c:pt idx="1">
                  <c:v>SYN'023 200 EC 100 g</c:v>
                </c:pt>
                <c:pt idx="2">
                  <c:v>SYN'023 50 g + SMax 50 g</c:v>
                </c:pt>
                <c:pt idx="3">
                  <c:v>SYN'023 50 g + SMax 100 g</c:v>
                </c:pt>
                <c:pt idx="4">
                  <c:v>SYN'023 100 g + GLU 655 g</c:v>
                </c:pt>
                <c:pt idx="5">
                  <c:v>SYN'023 100 g + GLY 1120 gae</c:v>
                </c:pt>
                <c:pt idx="6">
                  <c:v>SYN'023 100 g + Pursuit 70 g</c:v>
                </c:pt>
                <c:pt idx="7">
                  <c:v>SYN'023 100 g + DM 1070 g</c:v>
                </c:pt>
              </c:strCache>
            </c:strRef>
          </c:xVal>
          <c:yVal>
            <c:numRef>
              <c:f>Sheet1!$E$2:$E$9</c:f>
              <c:numCache>
                <c:formatCode>0</c:formatCode>
                <c:ptCount val="8"/>
                <c:pt idx="0">
                  <c:v>73.333333333333002</c:v>
                </c:pt>
                <c:pt idx="1">
                  <c:v>70</c:v>
                </c:pt>
                <c:pt idx="2">
                  <c:v>73.333333333333002</c:v>
                </c:pt>
                <c:pt idx="3">
                  <c:v>78.333333333333002</c:v>
                </c:pt>
                <c:pt idx="4">
                  <c:v>80</c:v>
                </c:pt>
                <c:pt idx="5">
                  <c:v>90</c:v>
                </c:pt>
                <c:pt idx="6">
                  <c:v>73.333333333333002</c:v>
                </c:pt>
                <c:pt idx="7">
                  <c:v>60</c:v>
                </c:pt>
              </c:numCache>
            </c:numRef>
          </c:yVal>
          <c:smooth val="0"/>
          <c:extLst>
            <c:ext xmlns:c16="http://schemas.microsoft.com/office/drawing/2014/chart" uri="{C3380CC4-5D6E-409C-BE32-E72D297353CC}">
              <c16:uniqueId val="{00000001-028C-49D4-BED3-C5169AF9B0FC}"/>
            </c:ext>
          </c:extLst>
        </c:ser>
        <c:dLbls>
          <c:showLegendKey val="0"/>
          <c:showVal val="0"/>
          <c:showCatName val="0"/>
          <c:showSerName val="0"/>
          <c:showPercent val="0"/>
          <c:showBubbleSize val="0"/>
        </c:dLbls>
        <c:axId val="192180936"/>
        <c:axId val="192185248"/>
      </c:scatterChart>
      <c:catAx>
        <c:axId val="192180936"/>
        <c:scaling>
          <c:orientation val="minMax"/>
        </c:scaling>
        <c:delete val="0"/>
        <c:axPos val="b"/>
        <c:numFmt formatCode="General" sourceLinked="1"/>
        <c:majorTickMark val="out"/>
        <c:minorTickMark val="none"/>
        <c:tickLblPos val="nextTo"/>
        <c:txPr>
          <a:bodyPr rot="1740000"/>
          <a:lstStyle/>
          <a:p>
            <a:pPr>
              <a:defRPr sz="1100" baseline="0">
                <a:solidFill>
                  <a:srgbClr val="000000"/>
                </a:solidFill>
              </a:defRPr>
            </a:pPr>
            <a:endParaRPr lang="en-US"/>
          </a:p>
        </c:txPr>
        <c:crossAx val="192185248"/>
        <c:crosses val="autoZero"/>
        <c:auto val="1"/>
        <c:lblAlgn val="ctr"/>
        <c:lblOffset val="100"/>
        <c:noMultiLvlLbl val="0"/>
      </c:catAx>
      <c:valAx>
        <c:axId val="192185248"/>
        <c:scaling>
          <c:orientation val="minMax"/>
          <c:max val="100"/>
        </c:scaling>
        <c:delete val="0"/>
        <c:axPos val="l"/>
        <c:majorGridlines/>
        <c:numFmt formatCode="0" sourceLinked="1"/>
        <c:majorTickMark val="out"/>
        <c:minorTickMark val="none"/>
        <c:tickLblPos val="nextTo"/>
        <c:txPr>
          <a:bodyPr/>
          <a:lstStyle/>
          <a:p>
            <a:pPr>
              <a:defRPr sz="1200" baseline="0">
                <a:solidFill>
                  <a:srgbClr val="000000"/>
                </a:solidFill>
              </a:defRPr>
            </a:pPr>
            <a:endParaRPr lang="en-US"/>
          </a:p>
        </c:txPr>
        <c:crossAx val="192180936"/>
        <c:crosses val="autoZero"/>
        <c:crossBetween val="between"/>
      </c:valAx>
      <c:spPr>
        <a:noFill/>
        <a:ln w="25395">
          <a:noFill/>
        </a:ln>
      </c:spPr>
    </c:plotArea>
    <c:legend>
      <c:legendPos val="t"/>
      <c:layout>
        <c:manualLayout>
          <c:xMode val="edge"/>
          <c:yMode val="edge"/>
          <c:x val="6.1524539824678801E-3"/>
          <c:y val="1.4602980042785582E-2"/>
          <c:w val="0.80795014805841581"/>
          <c:h val="0.15181899957217287"/>
        </c:manualLayout>
      </c:layout>
      <c:overlay val="0"/>
      <c:txPr>
        <a:bodyPr/>
        <a:lstStyle/>
        <a:p>
          <a:pPr>
            <a:defRPr sz="1000" baseline="0">
              <a:solidFill>
                <a:srgbClr val="000000"/>
              </a:solidFill>
            </a:defRPr>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4.5301968004631793E-2"/>
          <c:y val="0.22606697563104503"/>
          <c:w val="0.78034163271486623"/>
          <c:h val="0.54556609732288375"/>
        </c:manualLayout>
      </c:layout>
      <c:barChart>
        <c:barDir val="col"/>
        <c:grouping val="clustered"/>
        <c:varyColors val="0"/>
        <c:ser>
          <c:idx val="0"/>
          <c:order val="0"/>
          <c:tx>
            <c:strRef>
              <c:f>Sheet1!$B$1</c:f>
              <c:strCache>
                <c:ptCount val="1"/>
                <c:pt idx="0">
                  <c:v>Mean</c:v>
                </c:pt>
              </c:strCache>
            </c:strRef>
          </c:tx>
          <c:spPr>
            <a:solidFill>
              <a:schemeClr val="bg1">
                <a:lumMod val="75000"/>
              </a:schemeClr>
            </a:solidFill>
            <a:ln w="28569">
              <a:solidFill>
                <a:schemeClr val="tx1">
                  <a:lumMod val="50000"/>
                </a:schemeClr>
              </a:solidFill>
            </a:ln>
          </c:spPr>
          <c:invertIfNegative val="0"/>
          <c:dPt>
            <c:idx val="0"/>
            <c:invertIfNegative val="0"/>
            <c:bubble3D val="0"/>
            <c:spPr>
              <a:solidFill>
                <a:srgbClr val="339933"/>
              </a:solidFill>
              <a:ln w="28569">
                <a:solidFill>
                  <a:schemeClr val="tx1">
                    <a:lumMod val="50000"/>
                  </a:schemeClr>
                </a:solidFill>
              </a:ln>
            </c:spPr>
            <c:extLst>
              <c:ext xmlns:c16="http://schemas.microsoft.com/office/drawing/2014/chart" uri="{C3380CC4-5D6E-409C-BE32-E72D297353CC}">
                <c16:uniqueId val="{00000016-B0AE-415C-802E-D833220ECDC3}"/>
              </c:ext>
            </c:extLst>
          </c:dPt>
          <c:dPt>
            <c:idx val="1"/>
            <c:invertIfNegative val="0"/>
            <c:bubble3D val="0"/>
            <c:spPr>
              <a:solidFill>
                <a:schemeClr val="accent1">
                  <a:lumMod val="60000"/>
                  <a:lumOff val="40000"/>
                </a:schemeClr>
              </a:solidFill>
              <a:ln w="28569">
                <a:solidFill>
                  <a:schemeClr val="tx1">
                    <a:lumMod val="50000"/>
                  </a:schemeClr>
                </a:solidFill>
              </a:ln>
            </c:spPr>
            <c:extLst>
              <c:ext xmlns:c16="http://schemas.microsoft.com/office/drawing/2014/chart" uri="{C3380CC4-5D6E-409C-BE32-E72D297353CC}">
                <c16:uniqueId val="{00000017-B0AE-415C-802E-D833220ECDC3}"/>
              </c:ext>
            </c:extLst>
          </c:dPt>
          <c:dPt>
            <c:idx val="2"/>
            <c:invertIfNegative val="0"/>
            <c:bubble3D val="0"/>
            <c:spPr>
              <a:solidFill>
                <a:srgbClr val="CC6600"/>
              </a:solidFill>
              <a:ln w="28569">
                <a:solidFill>
                  <a:schemeClr val="tx1">
                    <a:lumMod val="50000"/>
                  </a:schemeClr>
                </a:solidFill>
              </a:ln>
            </c:spPr>
            <c:extLst>
              <c:ext xmlns:c16="http://schemas.microsoft.com/office/drawing/2014/chart" uri="{C3380CC4-5D6E-409C-BE32-E72D297353CC}">
                <c16:uniqueId val="{00000018-B0AE-415C-802E-D833220ECDC3}"/>
              </c:ext>
            </c:extLst>
          </c:dPt>
          <c:dPt>
            <c:idx val="3"/>
            <c:invertIfNegative val="0"/>
            <c:bubble3D val="0"/>
            <c:spPr>
              <a:solidFill>
                <a:srgbClr val="00CC66"/>
              </a:solidFill>
              <a:ln w="28569">
                <a:solidFill>
                  <a:schemeClr val="tx1">
                    <a:lumMod val="50000"/>
                  </a:schemeClr>
                </a:solidFill>
              </a:ln>
            </c:spPr>
            <c:extLst>
              <c:ext xmlns:c16="http://schemas.microsoft.com/office/drawing/2014/chart" uri="{C3380CC4-5D6E-409C-BE32-E72D297353CC}">
                <c16:uniqueId val="{00000019-B0AE-415C-802E-D833220ECDC3}"/>
              </c:ext>
            </c:extLst>
          </c:dPt>
          <c:dPt>
            <c:idx val="4"/>
            <c:invertIfNegative val="0"/>
            <c:bubble3D val="0"/>
            <c:spPr>
              <a:solidFill>
                <a:srgbClr val="7030A0"/>
              </a:solidFill>
              <a:ln w="28569">
                <a:solidFill>
                  <a:schemeClr val="tx1">
                    <a:lumMod val="50000"/>
                  </a:schemeClr>
                </a:solidFill>
              </a:ln>
            </c:spPr>
            <c:extLst>
              <c:ext xmlns:c16="http://schemas.microsoft.com/office/drawing/2014/chart" uri="{C3380CC4-5D6E-409C-BE32-E72D297353CC}">
                <c16:uniqueId val="{00000001-B01E-441E-BA0B-5AA331408BCF}"/>
              </c:ext>
            </c:extLst>
          </c:dPt>
          <c:dPt>
            <c:idx val="5"/>
            <c:invertIfNegative val="0"/>
            <c:bubble3D val="0"/>
            <c:spPr>
              <a:solidFill>
                <a:srgbClr val="0000FF"/>
              </a:solidFill>
              <a:ln w="28569">
                <a:solidFill>
                  <a:schemeClr val="tx1">
                    <a:lumMod val="50000"/>
                  </a:schemeClr>
                </a:solidFill>
              </a:ln>
            </c:spPr>
            <c:extLst>
              <c:ext xmlns:c16="http://schemas.microsoft.com/office/drawing/2014/chart" uri="{C3380CC4-5D6E-409C-BE32-E72D297353CC}">
                <c16:uniqueId val="{00000003-B01E-441E-BA0B-5AA331408BCF}"/>
              </c:ext>
            </c:extLst>
          </c:dPt>
          <c:dPt>
            <c:idx val="6"/>
            <c:invertIfNegative val="0"/>
            <c:bubble3D val="0"/>
            <c:spPr>
              <a:solidFill>
                <a:srgbClr val="FFFF00"/>
              </a:solidFill>
              <a:ln w="28569">
                <a:solidFill>
                  <a:schemeClr val="tx1">
                    <a:lumMod val="50000"/>
                  </a:schemeClr>
                </a:solidFill>
              </a:ln>
            </c:spPr>
            <c:extLst>
              <c:ext xmlns:c16="http://schemas.microsoft.com/office/drawing/2014/chart" uri="{C3380CC4-5D6E-409C-BE32-E72D297353CC}">
                <c16:uniqueId val="{00000005-B01E-441E-BA0B-5AA331408BCF}"/>
              </c:ext>
            </c:extLst>
          </c:dPt>
          <c:dPt>
            <c:idx val="7"/>
            <c:invertIfNegative val="0"/>
            <c:bubble3D val="0"/>
            <c:spPr>
              <a:solidFill>
                <a:srgbClr val="FF0000"/>
              </a:solidFill>
              <a:ln w="28569">
                <a:solidFill>
                  <a:schemeClr val="tx1">
                    <a:lumMod val="50000"/>
                  </a:schemeClr>
                </a:solidFill>
              </a:ln>
            </c:spPr>
            <c:extLst>
              <c:ext xmlns:c16="http://schemas.microsoft.com/office/drawing/2014/chart" uri="{C3380CC4-5D6E-409C-BE32-E72D297353CC}">
                <c16:uniqueId val="{00000007-B01E-441E-BA0B-5AA331408BCF}"/>
              </c:ext>
            </c:extLst>
          </c:dPt>
          <c:dPt>
            <c:idx val="8"/>
            <c:invertIfNegative val="0"/>
            <c:bubble3D val="0"/>
            <c:spPr>
              <a:solidFill>
                <a:srgbClr val="FF0000"/>
              </a:solidFill>
              <a:ln w="28569">
                <a:solidFill>
                  <a:schemeClr val="tx1">
                    <a:lumMod val="50000"/>
                  </a:schemeClr>
                </a:solidFill>
              </a:ln>
            </c:spPr>
            <c:extLst>
              <c:ext xmlns:c16="http://schemas.microsoft.com/office/drawing/2014/chart" uri="{C3380CC4-5D6E-409C-BE32-E72D297353CC}">
                <c16:uniqueId val="{00000009-B01E-441E-BA0B-5AA331408BCF}"/>
              </c:ext>
            </c:extLst>
          </c:dPt>
          <c:dPt>
            <c:idx val="9"/>
            <c:invertIfNegative val="0"/>
            <c:bubble3D val="0"/>
            <c:spPr>
              <a:solidFill>
                <a:schemeClr val="accent6"/>
              </a:solidFill>
              <a:ln w="28569">
                <a:solidFill>
                  <a:schemeClr val="tx1">
                    <a:lumMod val="50000"/>
                  </a:schemeClr>
                </a:solidFill>
              </a:ln>
            </c:spPr>
            <c:extLst>
              <c:ext xmlns:c16="http://schemas.microsoft.com/office/drawing/2014/chart" uri="{C3380CC4-5D6E-409C-BE32-E72D297353CC}">
                <c16:uniqueId val="{0000000B-B01E-441E-BA0B-5AA331408BCF}"/>
              </c:ext>
            </c:extLst>
          </c:dPt>
          <c:dPt>
            <c:idx val="10"/>
            <c:invertIfNegative val="0"/>
            <c:bubble3D val="0"/>
            <c:spPr>
              <a:solidFill>
                <a:schemeClr val="accent1"/>
              </a:solidFill>
              <a:ln w="28569">
                <a:solidFill>
                  <a:schemeClr val="tx1">
                    <a:lumMod val="50000"/>
                  </a:schemeClr>
                </a:solidFill>
              </a:ln>
            </c:spPr>
            <c:extLst>
              <c:ext xmlns:c16="http://schemas.microsoft.com/office/drawing/2014/chart" uri="{C3380CC4-5D6E-409C-BE32-E72D297353CC}">
                <c16:uniqueId val="{0000000D-B01E-441E-BA0B-5AA331408BCF}"/>
              </c:ext>
            </c:extLst>
          </c:dPt>
          <c:dPt>
            <c:idx val="13"/>
            <c:invertIfNegative val="0"/>
            <c:bubble3D val="0"/>
            <c:spPr>
              <a:solidFill>
                <a:schemeClr val="accent6"/>
              </a:solidFill>
              <a:ln w="28569">
                <a:solidFill>
                  <a:schemeClr val="tx1">
                    <a:lumMod val="50000"/>
                  </a:schemeClr>
                </a:solidFill>
              </a:ln>
            </c:spPr>
            <c:extLst>
              <c:ext xmlns:c16="http://schemas.microsoft.com/office/drawing/2014/chart" uri="{C3380CC4-5D6E-409C-BE32-E72D297353CC}">
                <c16:uniqueId val="{0000000F-B01E-441E-BA0B-5AA331408BCF}"/>
              </c:ext>
            </c:extLst>
          </c:dPt>
          <c:dPt>
            <c:idx val="14"/>
            <c:invertIfNegative val="0"/>
            <c:bubble3D val="0"/>
            <c:spPr>
              <a:solidFill>
                <a:schemeClr val="accent6"/>
              </a:solidFill>
              <a:ln w="28569">
                <a:solidFill>
                  <a:schemeClr val="tx1">
                    <a:lumMod val="50000"/>
                  </a:schemeClr>
                </a:solidFill>
              </a:ln>
            </c:spPr>
            <c:extLst>
              <c:ext xmlns:c16="http://schemas.microsoft.com/office/drawing/2014/chart" uri="{C3380CC4-5D6E-409C-BE32-E72D297353CC}">
                <c16:uniqueId val="{00000011-B01E-441E-BA0B-5AA331408BCF}"/>
              </c:ext>
            </c:extLst>
          </c:dPt>
          <c:dPt>
            <c:idx val="15"/>
            <c:invertIfNegative val="0"/>
            <c:bubble3D val="0"/>
            <c:spPr>
              <a:solidFill>
                <a:schemeClr val="accent6"/>
              </a:solidFill>
              <a:ln w="28569">
                <a:solidFill>
                  <a:schemeClr val="tx1">
                    <a:lumMod val="50000"/>
                  </a:schemeClr>
                </a:solidFill>
              </a:ln>
            </c:spPr>
            <c:extLst>
              <c:ext xmlns:c16="http://schemas.microsoft.com/office/drawing/2014/chart" uri="{C3380CC4-5D6E-409C-BE32-E72D297353CC}">
                <c16:uniqueId val="{00000013-B01E-441E-BA0B-5AA331408BCF}"/>
              </c:ext>
            </c:extLst>
          </c:dPt>
          <c:dPt>
            <c:idx val="16"/>
            <c:invertIfNegative val="0"/>
            <c:bubble3D val="0"/>
            <c:spPr>
              <a:solidFill>
                <a:schemeClr val="accent6"/>
              </a:solidFill>
              <a:ln w="28569">
                <a:solidFill>
                  <a:schemeClr val="tx1">
                    <a:lumMod val="50000"/>
                  </a:schemeClr>
                </a:solidFill>
              </a:ln>
            </c:spPr>
            <c:extLst>
              <c:ext xmlns:c16="http://schemas.microsoft.com/office/drawing/2014/chart" uri="{C3380CC4-5D6E-409C-BE32-E72D297353CC}">
                <c16:uniqueId val="{00000015-B01E-441E-BA0B-5AA331408BCF}"/>
              </c:ext>
            </c:extLst>
          </c:dPt>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SMax 100 g</c:v>
                </c:pt>
                <c:pt idx="1">
                  <c:v>SYN'023 200 EC 100 g</c:v>
                </c:pt>
                <c:pt idx="2">
                  <c:v>SYN'023 50 g + SMax 50 g</c:v>
                </c:pt>
                <c:pt idx="3">
                  <c:v>SYN'023 50 g + SMax 100 g</c:v>
                </c:pt>
                <c:pt idx="4">
                  <c:v>SYN'023 100 g + GLU 655 g</c:v>
                </c:pt>
                <c:pt idx="5">
                  <c:v>SYN'023 100 g + GLY 1120 gae</c:v>
                </c:pt>
                <c:pt idx="6">
                  <c:v>SYN'023 100 g + Pursuit 70 g</c:v>
                </c:pt>
                <c:pt idx="7">
                  <c:v>SYN'023 100 g + DM 1070 g</c:v>
                </c:pt>
              </c:strCache>
            </c:strRef>
          </c:cat>
          <c:val>
            <c:numRef>
              <c:f>Sheet1!$B$2:$B$9</c:f>
              <c:numCache>
                <c:formatCode>0</c:formatCode>
                <c:ptCount val="8"/>
                <c:pt idx="0">
                  <c:v>93.777777777777658</c:v>
                </c:pt>
                <c:pt idx="1">
                  <c:v>97.333333333332988</c:v>
                </c:pt>
                <c:pt idx="2">
                  <c:v>97.66666666666633</c:v>
                </c:pt>
                <c:pt idx="3">
                  <c:v>97.888888888888644</c:v>
                </c:pt>
                <c:pt idx="4">
                  <c:v>98.55555555555533</c:v>
                </c:pt>
                <c:pt idx="5">
                  <c:v>97.888888888888644</c:v>
                </c:pt>
                <c:pt idx="6">
                  <c:v>87.222222222222001</c:v>
                </c:pt>
                <c:pt idx="7">
                  <c:v>98.111111111110645</c:v>
                </c:pt>
              </c:numCache>
            </c:numRef>
          </c:val>
          <c:extLst>
            <c:ext xmlns:c16="http://schemas.microsoft.com/office/drawing/2014/chart" uri="{C3380CC4-5D6E-409C-BE32-E72D297353CC}">
              <c16:uniqueId val="{00000016-B01E-441E-BA0B-5AA331408BCF}"/>
            </c:ext>
          </c:extLst>
        </c:ser>
        <c:dLbls>
          <c:showLegendKey val="0"/>
          <c:showVal val="0"/>
          <c:showCatName val="0"/>
          <c:showSerName val="0"/>
          <c:showPercent val="0"/>
          <c:showBubbleSize val="0"/>
        </c:dLbls>
        <c:gapWidth val="150"/>
        <c:axId val="192180936"/>
        <c:axId val="192185248"/>
      </c:barChart>
      <c:scatterChart>
        <c:scatterStyle val="lineMarker"/>
        <c:varyColors val="0"/>
        <c:ser>
          <c:idx val="1"/>
          <c:order val="1"/>
          <c:tx>
            <c:strRef>
              <c:f>Sheet1!$C$1</c:f>
              <c:strCache>
                <c:ptCount val="1"/>
                <c:pt idx="0">
                  <c:v>IL-E</c:v>
                </c:pt>
              </c:strCache>
            </c:strRef>
          </c:tx>
          <c:spPr>
            <a:ln w="28569">
              <a:noFill/>
            </a:ln>
          </c:spPr>
          <c:marker>
            <c:symbol val="triangle"/>
            <c:size val="7"/>
            <c:spPr>
              <a:solidFill>
                <a:srgbClr val="FF0000"/>
              </a:solidFill>
              <a:ln>
                <a:noFill/>
              </a:ln>
            </c:spPr>
          </c:marker>
          <c:xVal>
            <c:strRef>
              <c:f>Sheet1!$A$2:$A$9</c:f>
              <c:strCache>
                <c:ptCount val="8"/>
                <c:pt idx="0">
                  <c:v>SMax 100 g</c:v>
                </c:pt>
                <c:pt idx="1">
                  <c:v>SYN'023 200 EC 100 g</c:v>
                </c:pt>
                <c:pt idx="2">
                  <c:v>SYN'023 50 g + SMax 50 g</c:v>
                </c:pt>
                <c:pt idx="3">
                  <c:v>SYN'023 50 g + SMax 100 g</c:v>
                </c:pt>
                <c:pt idx="4">
                  <c:v>SYN'023 100 g + GLU 655 g</c:v>
                </c:pt>
                <c:pt idx="5">
                  <c:v>SYN'023 100 g + GLY 1120 gae</c:v>
                </c:pt>
                <c:pt idx="6">
                  <c:v>SYN'023 100 g + Pursuit 70 g</c:v>
                </c:pt>
                <c:pt idx="7">
                  <c:v>SYN'023 100 g + DM 1070 g</c:v>
                </c:pt>
              </c:strCache>
            </c:strRef>
          </c:xVal>
          <c:yVal>
            <c:numRef>
              <c:f>Sheet1!$C$2:$C$9</c:f>
              <c:numCache>
                <c:formatCode>0</c:formatCode>
                <c:ptCount val="8"/>
                <c:pt idx="0">
                  <c:v>89.333333333332988</c:v>
                </c:pt>
                <c:pt idx="1">
                  <c:v>97.333333333332988</c:v>
                </c:pt>
                <c:pt idx="2">
                  <c:v>96.333333333332988</c:v>
                </c:pt>
                <c:pt idx="3">
                  <c:v>97</c:v>
                </c:pt>
                <c:pt idx="4">
                  <c:v>97.666666666666003</c:v>
                </c:pt>
                <c:pt idx="5">
                  <c:v>97</c:v>
                </c:pt>
                <c:pt idx="6">
                  <c:v>81.666666666666003</c:v>
                </c:pt>
                <c:pt idx="7">
                  <c:v>97.666666666666003</c:v>
                </c:pt>
              </c:numCache>
            </c:numRef>
          </c:yVal>
          <c:smooth val="0"/>
          <c:extLst>
            <c:ext xmlns:c16="http://schemas.microsoft.com/office/drawing/2014/chart" uri="{C3380CC4-5D6E-409C-BE32-E72D297353CC}">
              <c16:uniqueId val="{00000017-B01E-441E-BA0B-5AA331408BCF}"/>
            </c:ext>
          </c:extLst>
        </c:ser>
        <c:ser>
          <c:idx val="2"/>
          <c:order val="2"/>
          <c:tx>
            <c:strRef>
              <c:f>Sheet1!$D$1</c:f>
              <c:strCache>
                <c:ptCount val="1"/>
                <c:pt idx="0">
                  <c:v>TN-E</c:v>
                </c:pt>
              </c:strCache>
            </c:strRef>
          </c:tx>
          <c:spPr>
            <a:ln w="28575">
              <a:noFill/>
            </a:ln>
          </c:spPr>
          <c:xVal>
            <c:strRef>
              <c:f>Sheet1!$A$2:$A$9</c:f>
              <c:strCache>
                <c:ptCount val="8"/>
                <c:pt idx="0">
                  <c:v>SMax 100 g</c:v>
                </c:pt>
                <c:pt idx="1">
                  <c:v>SYN'023 200 EC 100 g</c:v>
                </c:pt>
                <c:pt idx="2">
                  <c:v>SYN'023 50 g + SMax 50 g</c:v>
                </c:pt>
                <c:pt idx="3">
                  <c:v>SYN'023 50 g + SMax 100 g</c:v>
                </c:pt>
                <c:pt idx="4">
                  <c:v>SYN'023 100 g + GLU 655 g</c:v>
                </c:pt>
                <c:pt idx="5">
                  <c:v>SYN'023 100 g + GLY 1120 gae</c:v>
                </c:pt>
                <c:pt idx="6">
                  <c:v>SYN'023 100 g + Pursuit 70 g</c:v>
                </c:pt>
                <c:pt idx="7">
                  <c:v>SYN'023 100 g + DM 1070 g</c:v>
                </c:pt>
              </c:strCache>
            </c:strRef>
          </c:xVal>
          <c:yVal>
            <c:numRef>
              <c:f>Sheet1!$D$2:$D$9</c:f>
              <c:numCache>
                <c:formatCode>0</c:formatCode>
                <c:ptCount val="8"/>
                <c:pt idx="0">
                  <c:v>96</c:v>
                </c:pt>
                <c:pt idx="1">
                  <c:v>97.333333333332988</c:v>
                </c:pt>
                <c:pt idx="2">
                  <c:v>98.333333333332988</c:v>
                </c:pt>
                <c:pt idx="3">
                  <c:v>98.333333333332988</c:v>
                </c:pt>
                <c:pt idx="4">
                  <c:v>99</c:v>
                </c:pt>
                <c:pt idx="5">
                  <c:v>98.333333333332988</c:v>
                </c:pt>
                <c:pt idx="6">
                  <c:v>90</c:v>
                </c:pt>
                <c:pt idx="7">
                  <c:v>98.333333333332988</c:v>
                </c:pt>
              </c:numCache>
            </c:numRef>
          </c:yVal>
          <c:smooth val="0"/>
          <c:extLst>
            <c:ext xmlns:c16="http://schemas.microsoft.com/office/drawing/2014/chart" uri="{C3380CC4-5D6E-409C-BE32-E72D297353CC}">
              <c16:uniqueId val="{00000000-028C-49D4-BED3-C5169AF9B0FC}"/>
            </c:ext>
          </c:extLst>
        </c:ser>
        <c:ser>
          <c:idx val="3"/>
          <c:order val="3"/>
          <c:tx>
            <c:strRef>
              <c:f>Sheet1!$E$1</c:f>
              <c:strCache>
                <c:ptCount val="1"/>
                <c:pt idx="0">
                  <c:v>TN-RR</c:v>
                </c:pt>
              </c:strCache>
            </c:strRef>
          </c:tx>
          <c:spPr>
            <a:ln w="28575">
              <a:noFill/>
            </a:ln>
          </c:spPr>
          <c:xVal>
            <c:strRef>
              <c:f>Sheet1!$A$2:$A$9</c:f>
              <c:strCache>
                <c:ptCount val="8"/>
                <c:pt idx="0">
                  <c:v>SMax 100 g</c:v>
                </c:pt>
                <c:pt idx="1">
                  <c:v>SYN'023 200 EC 100 g</c:v>
                </c:pt>
                <c:pt idx="2">
                  <c:v>SYN'023 50 g + SMax 50 g</c:v>
                </c:pt>
                <c:pt idx="3">
                  <c:v>SYN'023 50 g + SMax 100 g</c:v>
                </c:pt>
                <c:pt idx="4">
                  <c:v>SYN'023 100 g + GLU 655 g</c:v>
                </c:pt>
                <c:pt idx="5">
                  <c:v>SYN'023 100 g + GLY 1120 gae</c:v>
                </c:pt>
                <c:pt idx="6">
                  <c:v>SYN'023 100 g + Pursuit 70 g</c:v>
                </c:pt>
                <c:pt idx="7">
                  <c:v>SYN'023 100 g + DM 1070 g</c:v>
                </c:pt>
              </c:strCache>
            </c:strRef>
          </c:xVal>
          <c:yVal>
            <c:numRef>
              <c:f>Sheet1!$E$2:$E$9</c:f>
              <c:numCache>
                <c:formatCode>0</c:formatCode>
                <c:ptCount val="8"/>
                <c:pt idx="0">
                  <c:v>96</c:v>
                </c:pt>
                <c:pt idx="1">
                  <c:v>97.333333333332988</c:v>
                </c:pt>
                <c:pt idx="2">
                  <c:v>98.333333333332988</c:v>
                </c:pt>
                <c:pt idx="3">
                  <c:v>98.333333333332988</c:v>
                </c:pt>
                <c:pt idx="4">
                  <c:v>99</c:v>
                </c:pt>
                <c:pt idx="5">
                  <c:v>98.333333333332988</c:v>
                </c:pt>
                <c:pt idx="6">
                  <c:v>90</c:v>
                </c:pt>
                <c:pt idx="7">
                  <c:v>98.333333333332988</c:v>
                </c:pt>
              </c:numCache>
            </c:numRef>
          </c:yVal>
          <c:smooth val="0"/>
          <c:extLst>
            <c:ext xmlns:c16="http://schemas.microsoft.com/office/drawing/2014/chart" uri="{C3380CC4-5D6E-409C-BE32-E72D297353CC}">
              <c16:uniqueId val="{00000001-028C-49D4-BED3-C5169AF9B0FC}"/>
            </c:ext>
          </c:extLst>
        </c:ser>
        <c:dLbls>
          <c:showLegendKey val="0"/>
          <c:showVal val="0"/>
          <c:showCatName val="0"/>
          <c:showSerName val="0"/>
          <c:showPercent val="0"/>
          <c:showBubbleSize val="0"/>
        </c:dLbls>
        <c:axId val="192180936"/>
        <c:axId val="192185248"/>
      </c:scatterChart>
      <c:catAx>
        <c:axId val="192180936"/>
        <c:scaling>
          <c:orientation val="minMax"/>
        </c:scaling>
        <c:delete val="0"/>
        <c:axPos val="b"/>
        <c:numFmt formatCode="General" sourceLinked="1"/>
        <c:majorTickMark val="out"/>
        <c:minorTickMark val="none"/>
        <c:tickLblPos val="nextTo"/>
        <c:txPr>
          <a:bodyPr rot="1740000"/>
          <a:lstStyle/>
          <a:p>
            <a:pPr>
              <a:defRPr sz="1100" baseline="0">
                <a:solidFill>
                  <a:srgbClr val="000000"/>
                </a:solidFill>
              </a:defRPr>
            </a:pPr>
            <a:endParaRPr lang="en-US"/>
          </a:p>
        </c:txPr>
        <c:crossAx val="192185248"/>
        <c:crosses val="autoZero"/>
        <c:auto val="1"/>
        <c:lblAlgn val="ctr"/>
        <c:lblOffset val="100"/>
        <c:noMultiLvlLbl val="0"/>
      </c:catAx>
      <c:valAx>
        <c:axId val="192185248"/>
        <c:scaling>
          <c:orientation val="minMax"/>
          <c:max val="100"/>
        </c:scaling>
        <c:delete val="0"/>
        <c:axPos val="l"/>
        <c:majorGridlines/>
        <c:numFmt formatCode="0" sourceLinked="1"/>
        <c:majorTickMark val="out"/>
        <c:minorTickMark val="none"/>
        <c:tickLblPos val="nextTo"/>
        <c:txPr>
          <a:bodyPr/>
          <a:lstStyle/>
          <a:p>
            <a:pPr>
              <a:defRPr sz="1200" baseline="0">
                <a:solidFill>
                  <a:srgbClr val="000000"/>
                </a:solidFill>
              </a:defRPr>
            </a:pPr>
            <a:endParaRPr lang="en-US"/>
          </a:p>
        </c:txPr>
        <c:crossAx val="192180936"/>
        <c:crosses val="autoZero"/>
        <c:crossBetween val="between"/>
      </c:valAx>
      <c:spPr>
        <a:noFill/>
        <a:ln w="25395">
          <a:noFill/>
        </a:ln>
      </c:spPr>
    </c:plotArea>
    <c:legend>
      <c:legendPos val="t"/>
      <c:layout>
        <c:manualLayout>
          <c:xMode val="edge"/>
          <c:yMode val="edge"/>
          <c:x val="6.1524539824678801E-3"/>
          <c:y val="1.4602980042785582E-2"/>
          <c:w val="0.80795014805841581"/>
          <c:h val="0.15181899957217287"/>
        </c:manualLayout>
      </c:layout>
      <c:overlay val="0"/>
      <c:txPr>
        <a:bodyPr/>
        <a:lstStyle/>
        <a:p>
          <a:pPr>
            <a:defRPr sz="1000" baseline="0">
              <a:solidFill>
                <a:srgbClr val="000000"/>
              </a:solidFill>
            </a:defRPr>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4.5301968004631793E-2"/>
          <c:y val="0.22606697563104503"/>
          <c:w val="0.78034163271486623"/>
          <c:h val="0.54556609732288375"/>
        </c:manualLayout>
      </c:layout>
      <c:barChart>
        <c:barDir val="col"/>
        <c:grouping val="clustered"/>
        <c:varyColors val="0"/>
        <c:ser>
          <c:idx val="0"/>
          <c:order val="0"/>
          <c:tx>
            <c:strRef>
              <c:f>Sheet1!$B$1</c:f>
              <c:strCache>
                <c:ptCount val="1"/>
                <c:pt idx="0">
                  <c:v>Mean</c:v>
                </c:pt>
              </c:strCache>
            </c:strRef>
          </c:tx>
          <c:spPr>
            <a:solidFill>
              <a:schemeClr val="bg1">
                <a:lumMod val="75000"/>
              </a:schemeClr>
            </a:solidFill>
            <a:ln w="28569">
              <a:solidFill>
                <a:schemeClr val="tx1">
                  <a:lumMod val="50000"/>
                </a:schemeClr>
              </a:solidFill>
            </a:ln>
          </c:spPr>
          <c:invertIfNegative val="0"/>
          <c:dPt>
            <c:idx val="0"/>
            <c:invertIfNegative val="0"/>
            <c:bubble3D val="0"/>
            <c:spPr>
              <a:solidFill>
                <a:srgbClr val="339933"/>
              </a:solidFill>
              <a:ln w="28569">
                <a:solidFill>
                  <a:schemeClr val="tx1">
                    <a:lumMod val="50000"/>
                  </a:schemeClr>
                </a:solidFill>
              </a:ln>
            </c:spPr>
            <c:extLst>
              <c:ext xmlns:c16="http://schemas.microsoft.com/office/drawing/2014/chart" uri="{C3380CC4-5D6E-409C-BE32-E72D297353CC}">
                <c16:uniqueId val="{00000016-B0AE-415C-802E-D833220ECDC3}"/>
              </c:ext>
            </c:extLst>
          </c:dPt>
          <c:dPt>
            <c:idx val="1"/>
            <c:invertIfNegative val="0"/>
            <c:bubble3D val="0"/>
            <c:spPr>
              <a:solidFill>
                <a:schemeClr val="accent1">
                  <a:lumMod val="60000"/>
                  <a:lumOff val="40000"/>
                </a:schemeClr>
              </a:solidFill>
              <a:ln w="28569">
                <a:solidFill>
                  <a:schemeClr val="tx1">
                    <a:lumMod val="50000"/>
                  </a:schemeClr>
                </a:solidFill>
              </a:ln>
            </c:spPr>
            <c:extLst>
              <c:ext xmlns:c16="http://schemas.microsoft.com/office/drawing/2014/chart" uri="{C3380CC4-5D6E-409C-BE32-E72D297353CC}">
                <c16:uniqueId val="{00000017-B0AE-415C-802E-D833220ECDC3}"/>
              </c:ext>
            </c:extLst>
          </c:dPt>
          <c:dPt>
            <c:idx val="2"/>
            <c:invertIfNegative val="0"/>
            <c:bubble3D val="0"/>
            <c:spPr>
              <a:solidFill>
                <a:srgbClr val="CC6600"/>
              </a:solidFill>
              <a:ln w="28569">
                <a:solidFill>
                  <a:schemeClr val="tx1">
                    <a:lumMod val="50000"/>
                  </a:schemeClr>
                </a:solidFill>
              </a:ln>
            </c:spPr>
            <c:extLst>
              <c:ext xmlns:c16="http://schemas.microsoft.com/office/drawing/2014/chart" uri="{C3380CC4-5D6E-409C-BE32-E72D297353CC}">
                <c16:uniqueId val="{00000018-B0AE-415C-802E-D833220ECDC3}"/>
              </c:ext>
            </c:extLst>
          </c:dPt>
          <c:dPt>
            <c:idx val="3"/>
            <c:invertIfNegative val="0"/>
            <c:bubble3D val="0"/>
            <c:spPr>
              <a:solidFill>
                <a:srgbClr val="00CC66"/>
              </a:solidFill>
              <a:ln w="28569">
                <a:solidFill>
                  <a:schemeClr val="tx1">
                    <a:lumMod val="50000"/>
                  </a:schemeClr>
                </a:solidFill>
              </a:ln>
            </c:spPr>
            <c:extLst>
              <c:ext xmlns:c16="http://schemas.microsoft.com/office/drawing/2014/chart" uri="{C3380CC4-5D6E-409C-BE32-E72D297353CC}">
                <c16:uniqueId val="{00000019-B0AE-415C-802E-D833220ECDC3}"/>
              </c:ext>
            </c:extLst>
          </c:dPt>
          <c:dPt>
            <c:idx val="4"/>
            <c:invertIfNegative val="0"/>
            <c:bubble3D val="0"/>
            <c:spPr>
              <a:solidFill>
                <a:srgbClr val="7030A0"/>
              </a:solidFill>
              <a:ln w="28569">
                <a:solidFill>
                  <a:schemeClr val="tx1">
                    <a:lumMod val="50000"/>
                  </a:schemeClr>
                </a:solidFill>
              </a:ln>
            </c:spPr>
            <c:extLst>
              <c:ext xmlns:c16="http://schemas.microsoft.com/office/drawing/2014/chart" uri="{C3380CC4-5D6E-409C-BE32-E72D297353CC}">
                <c16:uniqueId val="{00000001-B01E-441E-BA0B-5AA331408BCF}"/>
              </c:ext>
            </c:extLst>
          </c:dPt>
          <c:dPt>
            <c:idx val="5"/>
            <c:invertIfNegative val="0"/>
            <c:bubble3D val="0"/>
            <c:spPr>
              <a:solidFill>
                <a:srgbClr val="0000FF"/>
              </a:solidFill>
              <a:ln w="28569">
                <a:solidFill>
                  <a:schemeClr val="tx1">
                    <a:lumMod val="50000"/>
                  </a:schemeClr>
                </a:solidFill>
              </a:ln>
            </c:spPr>
            <c:extLst>
              <c:ext xmlns:c16="http://schemas.microsoft.com/office/drawing/2014/chart" uri="{C3380CC4-5D6E-409C-BE32-E72D297353CC}">
                <c16:uniqueId val="{00000003-B01E-441E-BA0B-5AA331408BCF}"/>
              </c:ext>
            </c:extLst>
          </c:dPt>
          <c:dPt>
            <c:idx val="6"/>
            <c:invertIfNegative val="0"/>
            <c:bubble3D val="0"/>
            <c:spPr>
              <a:solidFill>
                <a:srgbClr val="FFFF00"/>
              </a:solidFill>
              <a:ln w="28569">
                <a:solidFill>
                  <a:schemeClr val="tx1">
                    <a:lumMod val="50000"/>
                  </a:schemeClr>
                </a:solidFill>
              </a:ln>
            </c:spPr>
            <c:extLst>
              <c:ext xmlns:c16="http://schemas.microsoft.com/office/drawing/2014/chart" uri="{C3380CC4-5D6E-409C-BE32-E72D297353CC}">
                <c16:uniqueId val="{00000005-B01E-441E-BA0B-5AA331408BCF}"/>
              </c:ext>
            </c:extLst>
          </c:dPt>
          <c:dPt>
            <c:idx val="7"/>
            <c:invertIfNegative val="0"/>
            <c:bubble3D val="0"/>
            <c:spPr>
              <a:solidFill>
                <a:srgbClr val="FF0000"/>
              </a:solidFill>
              <a:ln w="28569">
                <a:solidFill>
                  <a:schemeClr val="tx1">
                    <a:lumMod val="50000"/>
                  </a:schemeClr>
                </a:solidFill>
              </a:ln>
            </c:spPr>
            <c:extLst>
              <c:ext xmlns:c16="http://schemas.microsoft.com/office/drawing/2014/chart" uri="{C3380CC4-5D6E-409C-BE32-E72D297353CC}">
                <c16:uniqueId val="{00000007-B01E-441E-BA0B-5AA331408BCF}"/>
              </c:ext>
            </c:extLst>
          </c:dPt>
          <c:dPt>
            <c:idx val="8"/>
            <c:invertIfNegative val="0"/>
            <c:bubble3D val="0"/>
            <c:spPr>
              <a:solidFill>
                <a:srgbClr val="FF0000"/>
              </a:solidFill>
              <a:ln w="28569">
                <a:solidFill>
                  <a:schemeClr val="tx1">
                    <a:lumMod val="50000"/>
                  </a:schemeClr>
                </a:solidFill>
              </a:ln>
            </c:spPr>
            <c:extLst>
              <c:ext xmlns:c16="http://schemas.microsoft.com/office/drawing/2014/chart" uri="{C3380CC4-5D6E-409C-BE32-E72D297353CC}">
                <c16:uniqueId val="{00000009-B01E-441E-BA0B-5AA331408BCF}"/>
              </c:ext>
            </c:extLst>
          </c:dPt>
          <c:dPt>
            <c:idx val="9"/>
            <c:invertIfNegative val="0"/>
            <c:bubble3D val="0"/>
            <c:spPr>
              <a:solidFill>
                <a:schemeClr val="accent6"/>
              </a:solidFill>
              <a:ln w="28569">
                <a:solidFill>
                  <a:schemeClr val="tx1">
                    <a:lumMod val="50000"/>
                  </a:schemeClr>
                </a:solidFill>
              </a:ln>
            </c:spPr>
            <c:extLst>
              <c:ext xmlns:c16="http://schemas.microsoft.com/office/drawing/2014/chart" uri="{C3380CC4-5D6E-409C-BE32-E72D297353CC}">
                <c16:uniqueId val="{0000000B-B01E-441E-BA0B-5AA331408BCF}"/>
              </c:ext>
            </c:extLst>
          </c:dPt>
          <c:dPt>
            <c:idx val="10"/>
            <c:invertIfNegative val="0"/>
            <c:bubble3D val="0"/>
            <c:spPr>
              <a:solidFill>
                <a:schemeClr val="accent1"/>
              </a:solidFill>
              <a:ln w="28569">
                <a:solidFill>
                  <a:schemeClr val="tx1">
                    <a:lumMod val="50000"/>
                  </a:schemeClr>
                </a:solidFill>
              </a:ln>
            </c:spPr>
            <c:extLst>
              <c:ext xmlns:c16="http://schemas.microsoft.com/office/drawing/2014/chart" uri="{C3380CC4-5D6E-409C-BE32-E72D297353CC}">
                <c16:uniqueId val="{0000000D-B01E-441E-BA0B-5AA331408BCF}"/>
              </c:ext>
            </c:extLst>
          </c:dPt>
          <c:dPt>
            <c:idx val="13"/>
            <c:invertIfNegative val="0"/>
            <c:bubble3D val="0"/>
            <c:spPr>
              <a:solidFill>
                <a:schemeClr val="accent6"/>
              </a:solidFill>
              <a:ln w="28569">
                <a:solidFill>
                  <a:schemeClr val="tx1">
                    <a:lumMod val="50000"/>
                  </a:schemeClr>
                </a:solidFill>
              </a:ln>
            </c:spPr>
            <c:extLst>
              <c:ext xmlns:c16="http://schemas.microsoft.com/office/drawing/2014/chart" uri="{C3380CC4-5D6E-409C-BE32-E72D297353CC}">
                <c16:uniqueId val="{0000000F-B01E-441E-BA0B-5AA331408BCF}"/>
              </c:ext>
            </c:extLst>
          </c:dPt>
          <c:dPt>
            <c:idx val="14"/>
            <c:invertIfNegative val="0"/>
            <c:bubble3D val="0"/>
            <c:spPr>
              <a:solidFill>
                <a:schemeClr val="accent6"/>
              </a:solidFill>
              <a:ln w="28569">
                <a:solidFill>
                  <a:schemeClr val="tx1">
                    <a:lumMod val="50000"/>
                  </a:schemeClr>
                </a:solidFill>
              </a:ln>
            </c:spPr>
            <c:extLst>
              <c:ext xmlns:c16="http://schemas.microsoft.com/office/drawing/2014/chart" uri="{C3380CC4-5D6E-409C-BE32-E72D297353CC}">
                <c16:uniqueId val="{00000011-B01E-441E-BA0B-5AA331408BCF}"/>
              </c:ext>
            </c:extLst>
          </c:dPt>
          <c:dPt>
            <c:idx val="15"/>
            <c:invertIfNegative val="0"/>
            <c:bubble3D val="0"/>
            <c:spPr>
              <a:solidFill>
                <a:schemeClr val="accent6"/>
              </a:solidFill>
              <a:ln w="28569">
                <a:solidFill>
                  <a:schemeClr val="tx1">
                    <a:lumMod val="50000"/>
                  </a:schemeClr>
                </a:solidFill>
              </a:ln>
            </c:spPr>
            <c:extLst>
              <c:ext xmlns:c16="http://schemas.microsoft.com/office/drawing/2014/chart" uri="{C3380CC4-5D6E-409C-BE32-E72D297353CC}">
                <c16:uniqueId val="{00000013-B01E-441E-BA0B-5AA331408BCF}"/>
              </c:ext>
            </c:extLst>
          </c:dPt>
          <c:dPt>
            <c:idx val="16"/>
            <c:invertIfNegative val="0"/>
            <c:bubble3D val="0"/>
            <c:spPr>
              <a:solidFill>
                <a:schemeClr val="accent6"/>
              </a:solidFill>
              <a:ln w="28569">
                <a:solidFill>
                  <a:schemeClr val="tx1">
                    <a:lumMod val="50000"/>
                  </a:schemeClr>
                </a:solidFill>
              </a:ln>
            </c:spPr>
            <c:extLst>
              <c:ext xmlns:c16="http://schemas.microsoft.com/office/drawing/2014/chart" uri="{C3380CC4-5D6E-409C-BE32-E72D297353CC}">
                <c16:uniqueId val="{00000015-B01E-441E-BA0B-5AA331408BCF}"/>
              </c:ext>
            </c:extLst>
          </c:dPt>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SMax 100 g</c:v>
                </c:pt>
                <c:pt idx="1">
                  <c:v>SYN'023 200 EC 100 g</c:v>
                </c:pt>
                <c:pt idx="2">
                  <c:v>SYN'023 50 g + SMax 50 g</c:v>
                </c:pt>
                <c:pt idx="3">
                  <c:v>SYN'023 50 g + SMax 100 g</c:v>
                </c:pt>
                <c:pt idx="4">
                  <c:v>SYN'023 100 g + GLU 655 g</c:v>
                </c:pt>
                <c:pt idx="5">
                  <c:v>SYN'023 100 g + GLY 1120 gae</c:v>
                </c:pt>
                <c:pt idx="6">
                  <c:v>SYN'023 100 g + Pursuit 70 g</c:v>
                </c:pt>
                <c:pt idx="7">
                  <c:v>SYN'023 100 g + DM 1070 g</c:v>
                </c:pt>
              </c:strCache>
            </c:strRef>
          </c:cat>
          <c:val>
            <c:numRef>
              <c:f>Sheet1!$B$2:$B$9</c:f>
              <c:numCache>
                <c:formatCode>0</c:formatCode>
                <c:ptCount val="8"/>
                <c:pt idx="0">
                  <c:v>99.888888888888673</c:v>
                </c:pt>
                <c:pt idx="1">
                  <c:v>100</c:v>
                </c:pt>
                <c:pt idx="2">
                  <c:v>100</c:v>
                </c:pt>
                <c:pt idx="3">
                  <c:v>100</c:v>
                </c:pt>
                <c:pt idx="4">
                  <c:v>100</c:v>
                </c:pt>
                <c:pt idx="5">
                  <c:v>100</c:v>
                </c:pt>
                <c:pt idx="6">
                  <c:v>100</c:v>
                </c:pt>
                <c:pt idx="7">
                  <c:v>100</c:v>
                </c:pt>
              </c:numCache>
            </c:numRef>
          </c:val>
          <c:extLst>
            <c:ext xmlns:c16="http://schemas.microsoft.com/office/drawing/2014/chart" uri="{C3380CC4-5D6E-409C-BE32-E72D297353CC}">
              <c16:uniqueId val="{00000016-B01E-441E-BA0B-5AA331408BCF}"/>
            </c:ext>
          </c:extLst>
        </c:ser>
        <c:dLbls>
          <c:showLegendKey val="0"/>
          <c:showVal val="0"/>
          <c:showCatName val="0"/>
          <c:showSerName val="0"/>
          <c:showPercent val="0"/>
          <c:showBubbleSize val="0"/>
        </c:dLbls>
        <c:gapWidth val="150"/>
        <c:axId val="192180936"/>
        <c:axId val="192185248"/>
      </c:barChart>
      <c:scatterChart>
        <c:scatterStyle val="lineMarker"/>
        <c:varyColors val="0"/>
        <c:ser>
          <c:idx val="1"/>
          <c:order val="1"/>
          <c:tx>
            <c:strRef>
              <c:f>Sheet1!$C$1</c:f>
              <c:strCache>
                <c:ptCount val="1"/>
                <c:pt idx="0">
                  <c:v>IL-E</c:v>
                </c:pt>
              </c:strCache>
            </c:strRef>
          </c:tx>
          <c:spPr>
            <a:ln w="28569">
              <a:noFill/>
            </a:ln>
          </c:spPr>
          <c:marker>
            <c:symbol val="triangle"/>
            <c:size val="7"/>
            <c:spPr>
              <a:solidFill>
                <a:srgbClr val="FF0000"/>
              </a:solidFill>
              <a:ln>
                <a:noFill/>
              </a:ln>
            </c:spPr>
          </c:marker>
          <c:xVal>
            <c:strRef>
              <c:f>Sheet1!$A$2:$A$9</c:f>
              <c:strCache>
                <c:ptCount val="8"/>
                <c:pt idx="0">
                  <c:v>SMax 100 g</c:v>
                </c:pt>
                <c:pt idx="1">
                  <c:v>SYN'023 200 EC 100 g</c:v>
                </c:pt>
                <c:pt idx="2">
                  <c:v>SYN'023 50 g + SMax 50 g</c:v>
                </c:pt>
                <c:pt idx="3">
                  <c:v>SYN'023 50 g + SMax 100 g</c:v>
                </c:pt>
                <c:pt idx="4">
                  <c:v>SYN'023 100 g + GLU 655 g</c:v>
                </c:pt>
                <c:pt idx="5">
                  <c:v>SYN'023 100 g + GLY 1120 gae</c:v>
                </c:pt>
                <c:pt idx="6">
                  <c:v>SYN'023 100 g + Pursuit 70 g</c:v>
                </c:pt>
                <c:pt idx="7">
                  <c:v>SYN'023 100 g + DM 1070 g</c:v>
                </c:pt>
              </c:strCache>
            </c:strRef>
          </c:xVal>
          <c:yVal>
            <c:numRef>
              <c:f>Sheet1!$C$2:$C$9</c:f>
              <c:numCache>
                <c:formatCode>0</c:formatCode>
                <c:ptCount val="8"/>
                <c:pt idx="0">
                  <c:v>99.666666666666003</c:v>
                </c:pt>
                <c:pt idx="1">
                  <c:v>100</c:v>
                </c:pt>
                <c:pt idx="2">
                  <c:v>100</c:v>
                </c:pt>
                <c:pt idx="3">
                  <c:v>100</c:v>
                </c:pt>
                <c:pt idx="4">
                  <c:v>100</c:v>
                </c:pt>
                <c:pt idx="5">
                  <c:v>100</c:v>
                </c:pt>
                <c:pt idx="6">
                  <c:v>100</c:v>
                </c:pt>
                <c:pt idx="7">
                  <c:v>100</c:v>
                </c:pt>
              </c:numCache>
            </c:numRef>
          </c:yVal>
          <c:smooth val="0"/>
          <c:extLst>
            <c:ext xmlns:c16="http://schemas.microsoft.com/office/drawing/2014/chart" uri="{C3380CC4-5D6E-409C-BE32-E72D297353CC}">
              <c16:uniqueId val="{00000017-B01E-441E-BA0B-5AA331408BCF}"/>
            </c:ext>
          </c:extLst>
        </c:ser>
        <c:ser>
          <c:idx val="2"/>
          <c:order val="2"/>
          <c:tx>
            <c:strRef>
              <c:f>Sheet1!$D$1</c:f>
              <c:strCache>
                <c:ptCount val="1"/>
                <c:pt idx="0">
                  <c:v>TN-E</c:v>
                </c:pt>
              </c:strCache>
            </c:strRef>
          </c:tx>
          <c:spPr>
            <a:ln w="28575">
              <a:noFill/>
            </a:ln>
          </c:spPr>
          <c:xVal>
            <c:strRef>
              <c:f>Sheet1!$A$2:$A$9</c:f>
              <c:strCache>
                <c:ptCount val="8"/>
                <c:pt idx="0">
                  <c:v>SMax 100 g</c:v>
                </c:pt>
                <c:pt idx="1">
                  <c:v>SYN'023 200 EC 100 g</c:v>
                </c:pt>
                <c:pt idx="2">
                  <c:v>SYN'023 50 g + SMax 50 g</c:v>
                </c:pt>
                <c:pt idx="3">
                  <c:v>SYN'023 50 g + SMax 100 g</c:v>
                </c:pt>
                <c:pt idx="4">
                  <c:v>SYN'023 100 g + GLU 655 g</c:v>
                </c:pt>
                <c:pt idx="5">
                  <c:v>SYN'023 100 g + GLY 1120 gae</c:v>
                </c:pt>
                <c:pt idx="6">
                  <c:v>SYN'023 100 g + Pursuit 70 g</c:v>
                </c:pt>
                <c:pt idx="7">
                  <c:v>SYN'023 100 g + DM 1070 g</c:v>
                </c:pt>
              </c:strCache>
            </c:strRef>
          </c:xVal>
          <c:yVal>
            <c:numRef>
              <c:f>Sheet1!$D$2:$D$9</c:f>
              <c:numCache>
                <c:formatCode>0</c:formatCode>
                <c:ptCount val="8"/>
                <c:pt idx="0">
                  <c:v>100</c:v>
                </c:pt>
                <c:pt idx="1">
                  <c:v>100</c:v>
                </c:pt>
                <c:pt idx="2">
                  <c:v>100</c:v>
                </c:pt>
                <c:pt idx="3">
                  <c:v>100</c:v>
                </c:pt>
                <c:pt idx="4">
                  <c:v>100</c:v>
                </c:pt>
                <c:pt idx="5">
                  <c:v>100</c:v>
                </c:pt>
                <c:pt idx="6">
                  <c:v>100</c:v>
                </c:pt>
                <c:pt idx="7">
                  <c:v>100</c:v>
                </c:pt>
              </c:numCache>
            </c:numRef>
          </c:yVal>
          <c:smooth val="0"/>
          <c:extLst>
            <c:ext xmlns:c16="http://schemas.microsoft.com/office/drawing/2014/chart" uri="{C3380CC4-5D6E-409C-BE32-E72D297353CC}">
              <c16:uniqueId val="{00000000-028C-49D4-BED3-C5169AF9B0FC}"/>
            </c:ext>
          </c:extLst>
        </c:ser>
        <c:ser>
          <c:idx val="3"/>
          <c:order val="3"/>
          <c:tx>
            <c:strRef>
              <c:f>Sheet1!$E$1</c:f>
              <c:strCache>
                <c:ptCount val="1"/>
                <c:pt idx="0">
                  <c:v>TN-RR</c:v>
                </c:pt>
              </c:strCache>
            </c:strRef>
          </c:tx>
          <c:spPr>
            <a:ln w="28575">
              <a:noFill/>
            </a:ln>
          </c:spPr>
          <c:xVal>
            <c:strRef>
              <c:f>Sheet1!$A$2:$A$9</c:f>
              <c:strCache>
                <c:ptCount val="8"/>
                <c:pt idx="0">
                  <c:v>SMax 100 g</c:v>
                </c:pt>
                <c:pt idx="1">
                  <c:v>SYN'023 200 EC 100 g</c:v>
                </c:pt>
                <c:pt idx="2">
                  <c:v>SYN'023 50 g + SMax 50 g</c:v>
                </c:pt>
                <c:pt idx="3">
                  <c:v>SYN'023 50 g + SMax 100 g</c:v>
                </c:pt>
                <c:pt idx="4">
                  <c:v>SYN'023 100 g + GLU 655 g</c:v>
                </c:pt>
                <c:pt idx="5">
                  <c:v>SYN'023 100 g + GLY 1120 gae</c:v>
                </c:pt>
                <c:pt idx="6">
                  <c:v>SYN'023 100 g + Pursuit 70 g</c:v>
                </c:pt>
                <c:pt idx="7">
                  <c:v>SYN'023 100 g + DM 1070 g</c:v>
                </c:pt>
              </c:strCache>
            </c:strRef>
          </c:xVal>
          <c:yVal>
            <c:numRef>
              <c:f>Sheet1!$E$2:$E$9</c:f>
              <c:numCache>
                <c:formatCode>0</c:formatCode>
                <c:ptCount val="8"/>
                <c:pt idx="0">
                  <c:v>100</c:v>
                </c:pt>
                <c:pt idx="1">
                  <c:v>100</c:v>
                </c:pt>
                <c:pt idx="2">
                  <c:v>100</c:v>
                </c:pt>
                <c:pt idx="3">
                  <c:v>100</c:v>
                </c:pt>
                <c:pt idx="4">
                  <c:v>100</c:v>
                </c:pt>
                <c:pt idx="5">
                  <c:v>100</c:v>
                </c:pt>
                <c:pt idx="6">
                  <c:v>100</c:v>
                </c:pt>
                <c:pt idx="7">
                  <c:v>100</c:v>
                </c:pt>
              </c:numCache>
            </c:numRef>
          </c:yVal>
          <c:smooth val="0"/>
          <c:extLst>
            <c:ext xmlns:c16="http://schemas.microsoft.com/office/drawing/2014/chart" uri="{C3380CC4-5D6E-409C-BE32-E72D297353CC}">
              <c16:uniqueId val="{00000001-028C-49D4-BED3-C5169AF9B0FC}"/>
            </c:ext>
          </c:extLst>
        </c:ser>
        <c:dLbls>
          <c:showLegendKey val="0"/>
          <c:showVal val="0"/>
          <c:showCatName val="0"/>
          <c:showSerName val="0"/>
          <c:showPercent val="0"/>
          <c:showBubbleSize val="0"/>
        </c:dLbls>
        <c:axId val="192180936"/>
        <c:axId val="192185248"/>
      </c:scatterChart>
      <c:catAx>
        <c:axId val="192180936"/>
        <c:scaling>
          <c:orientation val="minMax"/>
        </c:scaling>
        <c:delete val="0"/>
        <c:axPos val="b"/>
        <c:numFmt formatCode="General" sourceLinked="1"/>
        <c:majorTickMark val="out"/>
        <c:minorTickMark val="none"/>
        <c:tickLblPos val="nextTo"/>
        <c:txPr>
          <a:bodyPr rot="1740000"/>
          <a:lstStyle/>
          <a:p>
            <a:pPr>
              <a:defRPr sz="1100" baseline="0">
                <a:solidFill>
                  <a:srgbClr val="000000"/>
                </a:solidFill>
              </a:defRPr>
            </a:pPr>
            <a:endParaRPr lang="en-US"/>
          </a:p>
        </c:txPr>
        <c:crossAx val="192185248"/>
        <c:crosses val="autoZero"/>
        <c:auto val="1"/>
        <c:lblAlgn val="ctr"/>
        <c:lblOffset val="100"/>
        <c:noMultiLvlLbl val="0"/>
      </c:catAx>
      <c:valAx>
        <c:axId val="192185248"/>
        <c:scaling>
          <c:orientation val="minMax"/>
          <c:max val="100"/>
          <c:min val="0"/>
        </c:scaling>
        <c:delete val="0"/>
        <c:axPos val="l"/>
        <c:majorGridlines/>
        <c:numFmt formatCode="0" sourceLinked="1"/>
        <c:majorTickMark val="out"/>
        <c:minorTickMark val="none"/>
        <c:tickLblPos val="nextTo"/>
        <c:txPr>
          <a:bodyPr/>
          <a:lstStyle/>
          <a:p>
            <a:pPr>
              <a:defRPr sz="1200" baseline="0">
                <a:solidFill>
                  <a:srgbClr val="000000"/>
                </a:solidFill>
              </a:defRPr>
            </a:pPr>
            <a:endParaRPr lang="en-US"/>
          </a:p>
        </c:txPr>
        <c:crossAx val="192180936"/>
        <c:crosses val="autoZero"/>
        <c:crossBetween val="between"/>
      </c:valAx>
      <c:spPr>
        <a:noFill/>
        <a:ln w="25395">
          <a:noFill/>
        </a:ln>
      </c:spPr>
    </c:plotArea>
    <c:legend>
      <c:legendPos val="t"/>
      <c:layout>
        <c:manualLayout>
          <c:xMode val="edge"/>
          <c:yMode val="edge"/>
          <c:x val="6.1524539824678801E-3"/>
          <c:y val="1.4602980042785582E-2"/>
          <c:w val="0.80795014805841581"/>
          <c:h val="0.15181899957217287"/>
        </c:manualLayout>
      </c:layout>
      <c:overlay val="0"/>
      <c:txPr>
        <a:bodyPr/>
        <a:lstStyle/>
        <a:p>
          <a:pPr>
            <a:defRPr sz="1000" baseline="0">
              <a:solidFill>
                <a:srgbClr val="000000"/>
              </a:solidFill>
            </a:defRPr>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4.5301968004631793E-2"/>
          <c:y val="0.22606697563104503"/>
          <c:w val="0.78034163271486623"/>
          <c:h val="0.54556609732288375"/>
        </c:manualLayout>
      </c:layout>
      <c:barChart>
        <c:barDir val="col"/>
        <c:grouping val="clustered"/>
        <c:varyColors val="0"/>
        <c:ser>
          <c:idx val="0"/>
          <c:order val="0"/>
          <c:tx>
            <c:strRef>
              <c:f>Sheet1!$B$1</c:f>
              <c:strCache>
                <c:ptCount val="1"/>
                <c:pt idx="0">
                  <c:v>Mean</c:v>
                </c:pt>
              </c:strCache>
            </c:strRef>
          </c:tx>
          <c:spPr>
            <a:solidFill>
              <a:schemeClr val="bg1">
                <a:lumMod val="75000"/>
              </a:schemeClr>
            </a:solidFill>
            <a:ln w="28569">
              <a:solidFill>
                <a:schemeClr val="tx1">
                  <a:lumMod val="50000"/>
                </a:schemeClr>
              </a:solidFill>
            </a:ln>
          </c:spPr>
          <c:invertIfNegative val="0"/>
          <c:dPt>
            <c:idx val="0"/>
            <c:invertIfNegative val="0"/>
            <c:bubble3D val="0"/>
            <c:spPr>
              <a:solidFill>
                <a:srgbClr val="339933"/>
              </a:solidFill>
              <a:ln w="28569">
                <a:solidFill>
                  <a:schemeClr val="tx1">
                    <a:lumMod val="50000"/>
                  </a:schemeClr>
                </a:solidFill>
              </a:ln>
            </c:spPr>
            <c:extLst>
              <c:ext xmlns:c16="http://schemas.microsoft.com/office/drawing/2014/chart" uri="{C3380CC4-5D6E-409C-BE32-E72D297353CC}">
                <c16:uniqueId val="{00000016-B0AE-415C-802E-D833220ECDC3}"/>
              </c:ext>
            </c:extLst>
          </c:dPt>
          <c:dPt>
            <c:idx val="1"/>
            <c:invertIfNegative val="0"/>
            <c:bubble3D val="0"/>
            <c:spPr>
              <a:solidFill>
                <a:schemeClr val="accent1">
                  <a:lumMod val="60000"/>
                  <a:lumOff val="40000"/>
                </a:schemeClr>
              </a:solidFill>
              <a:ln w="28569">
                <a:solidFill>
                  <a:schemeClr val="tx1">
                    <a:lumMod val="50000"/>
                  </a:schemeClr>
                </a:solidFill>
              </a:ln>
            </c:spPr>
            <c:extLst>
              <c:ext xmlns:c16="http://schemas.microsoft.com/office/drawing/2014/chart" uri="{C3380CC4-5D6E-409C-BE32-E72D297353CC}">
                <c16:uniqueId val="{00000017-B0AE-415C-802E-D833220ECDC3}"/>
              </c:ext>
            </c:extLst>
          </c:dPt>
          <c:dPt>
            <c:idx val="2"/>
            <c:invertIfNegative val="0"/>
            <c:bubble3D val="0"/>
            <c:spPr>
              <a:solidFill>
                <a:srgbClr val="CC6600"/>
              </a:solidFill>
              <a:ln w="28569">
                <a:solidFill>
                  <a:schemeClr val="tx1">
                    <a:lumMod val="50000"/>
                  </a:schemeClr>
                </a:solidFill>
              </a:ln>
            </c:spPr>
            <c:extLst>
              <c:ext xmlns:c16="http://schemas.microsoft.com/office/drawing/2014/chart" uri="{C3380CC4-5D6E-409C-BE32-E72D297353CC}">
                <c16:uniqueId val="{00000018-B0AE-415C-802E-D833220ECDC3}"/>
              </c:ext>
            </c:extLst>
          </c:dPt>
          <c:dPt>
            <c:idx val="3"/>
            <c:invertIfNegative val="0"/>
            <c:bubble3D val="0"/>
            <c:spPr>
              <a:solidFill>
                <a:srgbClr val="00CC66"/>
              </a:solidFill>
              <a:ln w="28569">
                <a:solidFill>
                  <a:schemeClr val="tx1">
                    <a:lumMod val="50000"/>
                  </a:schemeClr>
                </a:solidFill>
              </a:ln>
            </c:spPr>
            <c:extLst>
              <c:ext xmlns:c16="http://schemas.microsoft.com/office/drawing/2014/chart" uri="{C3380CC4-5D6E-409C-BE32-E72D297353CC}">
                <c16:uniqueId val="{00000019-B0AE-415C-802E-D833220ECDC3}"/>
              </c:ext>
            </c:extLst>
          </c:dPt>
          <c:dPt>
            <c:idx val="4"/>
            <c:invertIfNegative val="0"/>
            <c:bubble3D val="0"/>
            <c:spPr>
              <a:solidFill>
                <a:srgbClr val="7030A0"/>
              </a:solidFill>
              <a:ln w="28569">
                <a:solidFill>
                  <a:schemeClr val="tx1">
                    <a:lumMod val="50000"/>
                  </a:schemeClr>
                </a:solidFill>
              </a:ln>
            </c:spPr>
            <c:extLst>
              <c:ext xmlns:c16="http://schemas.microsoft.com/office/drawing/2014/chart" uri="{C3380CC4-5D6E-409C-BE32-E72D297353CC}">
                <c16:uniqueId val="{00000001-B01E-441E-BA0B-5AA331408BCF}"/>
              </c:ext>
            </c:extLst>
          </c:dPt>
          <c:dPt>
            <c:idx val="5"/>
            <c:invertIfNegative val="0"/>
            <c:bubble3D val="0"/>
            <c:spPr>
              <a:solidFill>
                <a:srgbClr val="0000FF"/>
              </a:solidFill>
              <a:ln w="28569">
                <a:solidFill>
                  <a:schemeClr val="tx1">
                    <a:lumMod val="50000"/>
                  </a:schemeClr>
                </a:solidFill>
              </a:ln>
            </c:spPr>
            <c:extLst>
              <c:ext xmlns:c16="http://schemas.microsoft.com/office/drawing/2014/chart" uri="{C3380CC4-5D6E-409C-BE32-E72D297353CC}">
                <c16:uniqueId val="{00000003-B01E-441E-BA0B-5AA331408BCF}"/>
              </c:ext>
            </c:extLst>
          </c:dPt>
          <c:dPt>
            <c:idx val="6"/>
            <c:invertIfNegative val="0"/>
            <c:bubble3D val="0"/>
            <c:spPr>
              <a:solidFill>
                <a:srgbClr val="FFFF00"/>
              </a:solidFill>
              <a:ln w="28569">
                <a:solidFill>
                  <a:schemeClr val="tx1">
                    <a:lumMod val="50000"/>
                  </a:schemeClr>
                </a:solidFill>
              </a:ln>
            </c:spPr>
            <c:extLst>
              <c:ext xmlns:c16="http://schemas.microsoft.com/office/drawing/2014/chart" uri="{C3380CC4-5D6E-409C-BE32-E72D297353CC}">
                <c16:uniqueId val="{00000005-B01E-441E-BA0B-5AA331408BCF}"/>
              </c:ext>
            </c:extLst>
          </c:dPt>
          <c:dPt>
            <c:idx val="7"/>
            <c:invertIfNegative val="0"/>
            <c:bubble3D val="0"/>
            <c:spPr>
              <a:solidFill>
                <a:srgbClr val="FF0000"/>
              </a:solidFill>
              <a:ln w="28569">
                <a:solidFill>
                  <a:schemeClr val="tx1">
                    <a:lumMod val="50000"/>
                  </a:schemeClr>
                </a:solidFill>
              </a:ln>
            </c:spPr>
            <c:extLst>
              <c:ext xmlns:c16="http://schemas.microsoft.com/office/drawing/2014/chart" uri="{C3380CC4-5D6E-409C-BE32-E72D297353CC}">
                <c16:uniqueId val="{00000007-B01E-441E-BA0B-5AA331408BCF}"/>
              </c:ext>
            </c:extLst>
          </c:dPt>
          <c:dPt>
            <c:idx val="8"/>
            <c:invertIfNegative val="0"/>
            <c:bubble3D val="0"/>
            <c:spPr>
              <a:solidFill>
                <a:srgbClr val="FF0000"/>
              </a:solidFill>
              <a:ln w="28569">
                <a:solidFill>
                  <a:schemeClr val="tx1">
                    <a:lumMod val="50000"/>
                  </a:schemeClr>
                </a:solidFill>
              </a:ln>
            </c:spPr>
            <c:extLst>
              <c:ext xmlns:c16="http://schemas.microsoft.com/office/drawing/2014/chart" uri="{C3380CC4-5D6E-409C-BE32-E72D297353CC}">
                <c16:uniqueId val="{00000009-B01E-441E-BA0B-5AA331408BCF}"/>
              </c:ext>
            </c:extLst>
          </c:dPt>
          <c:dPt>
            <c:idx val="9"/>
            <c:invertIfNegative val="0"/>
            <c:bubble3D val="0"/>
            <c:spPr>
              <a:solidFill>
                <a:schemeClr val="accent6"/>
              </a:solidFill>
              <a:ln w="28569">
                <a:solidFill>
                  <a:schemeClr val="tx1">
                    <a:lumMod val="50000"/>
                  </a:schemeClr>
                </a:solidFill>
              </a:ln>
            </c:spPr>
            <c:extLst>
              <c:ext xmlns:c16="http://schemas.microsoft.com/office/drawing/2014/chart" uri="{C3380CC4-5D6E-409C-BE32-E72D297353CC}">
                <c16:uniqueId val="{0000000B-B01E-441E-BA0B-5AA331408BCF}"/>
              </c:ext>
            </c:extLst>
          </c:dPt>
          <c:dPt>
            <c:idx val="10"/>
            <c:invertIfNegative val="0"/>
            <c:bubble3D val="0"/>
            <c:spPr>
              <a:solidFill>
                <a:schemeClr val="accent1"/>
              </a:solidFill>
              <a:ln w="28569">
                <a:solidFill>
                  <a:schemeClr val="tx1">
                    <a:lumMod val="50000"/>
                  </a:schemeClr>
                </a:solidFill>
              </a:ln>
            </c:spPr>
            <c:extLst>
              <c:ext xmlns:c16="http://schemas.microsoft.com/office/drawing/2014/chart" uri="{C3380CC4-5D6E-409C-BE32-E72D297353CC}">
                <c16:uniqueId val="{0000000D-B01E-441E-BA0B-5AA331408BCF}"/>
              </c:ext>
            </c:extLst>
          </c:dPt>
          <c:dPt>
            <c:idx val="13"/>
            <c:invertIfNegative val="0"/>
            <c:bubble3D val="0"/>
            <c:spPr>
              <a:solidFill>
                <a:schemeClr val="accent6"/>
              </a:solidFill>
              <a:ln w="28569">
                <a:solidFill>
                  <a:schemeClr val="tx1">
                    <a:lumMod val="50000"/>
                  </a:schemeClr>
                </a:solidFill>
              </a:ln>
            </c:spPr>
            <c:extLst>
              <c:ext xmlns:c16="http://schemas.microsoft.com/office/drawing/2014/chart" uri="{C3380CC4-5D6E-409C-BE32-E72D297353CC}">
                <c16:uniqueId val="{0000000F-B01E-441E-BA0B-5AA331408BCF}"/>
              </c:ext>
            </c:extLst>
          </c:dPt>
          <c:dPt>
            <c:idx val="14"/>
            <c:invertIfNegative val="0"/>
            <c:bubble3D val="0"/>
            <c:spPr>
              <a:solidFill>
                <a:schemeClr val="accent6"/>
              </a:solidFill>
              <a:ln w="28569">
                <a:solidFill>
                  <a:schemeClr val="tx1">
                    <a:lumMod val="50000"/>
                  </a:schemeClr>
                </a:solidFill>
              </a:ln>
            </c:spPr>
            <c:extLst>
              <c:ext xmlns:c16="http://schemas.microsoft.com/office/drawing/2014/chart" uri="{C3380CC4-5D6E-409C-BE32-E72D297353CC}">
                <c16:uniqueId val="{00000011-B01E-441E-BA0B-5AA331408BCF}"/>
              </c:ext>
            </c:extLst>
          </c:dPt>
          <c:dPt>
            <c:idx val="15"/>
            <c:invertIfNegative val="0"/>
            <c:bubble3D val="0"/>
            <c:spPr>
              <a:solidFill>
                <a:schemeClr val="accent6"/>
              </a:solidFill>
              <a:ln w="28569">
                <a:solidFill>
                  <a:schemeClr val="tx1">
                    <a:lumMod val="50000"/>
                  </a:schemeClr>
                </a:solidFill>
              </a:ln>
            </c:spPr>
            <c:extLst>
              <c:ext xmlns:c16="http://schemas.microsoft.com/office/drawing/2014/chart" uri="{C3380CC4-5D6E-409C-BE32-E72D297353CC}">
                <c16:uniqueId val="{00000013-B01E-441E-BA0B-5AA331408BCF}"/>
              </c:ext>
            </c:extLst>
          </c:dPt>
          <c:dPt>
            <c:idx val="16"/>
            <c:invertIfNegative val="0"/>
            <c:bubble3D val="0"/>
            <c:spPr>
              <a:solidFill>
                <a:schemeClr val="accent6"/>
              </a:solidFill>
              <a:ln w="28569">
                <a:solidFill>
                  <a:schemeClr val="tx1">
                    <a:lumMod val="50000"/>
                  </a:schemeClr>
                </a:solidFill>
              </a:ln>
            </c:spPr>
            <c:extLst>
              <c:ext xmlns:c16="http://schemas.microsoft.com/office/drawing/2014/chart" uri="{C3380CC4-5D6E-409C-BE32-E72D297353CC}">
                <c16:uniqueId val="{00000015-B01E-441E-BA0B-5AA331408BCF}"/>
              </c:ext>
            </c:extLst>
          </c:dPt>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SMax 100 g</c:v>
                </c:pt>
                <c:pt idx="1">
                  <c:v>SYN'023 200 EC 100 g</c:v>
                </c:pt>
                <c:pt idx="2">
                  <c:v>SYN'023 50 g + SMax 50 g</c:v>
                </c:pt>
                <c:pt idx="3">
                  <c:v>SYN'023 50 g + SMax 100 g</c:v>
                </c:pt>
                <c:pt idx="4">
                  <c:v>SYN'023 100 g + GLU 655 g</c:v>
                </c:pt>
                <c:pt idx="5">
                  <c:v>SYN'023 100 g + GLY 1120 gae</c:v>
                </c:pt>
                <c:pt idx="6">
                  <c:v>SYN'023 100 g + Pursuit 70 g</c:v>
                </c:pt>
                <c:pt idx="7">
                  <c:v>SYN'023 100 g + DM 1070 g</c:v>
                </c:pt>
              </c:strCache>
            </c:strRef>
          </c:cat>
          <c:val>
            <c:numRef>
              <c:f>Sheet1!$B$2:$B$9</c:f>
              <c:numCache>
                <c:formatCode>0</c:formatCode>
                <c:ptCount val="8"/>
                <c:pt idx="0">
                  <c:v>99.888888888888673</c:v>
                </c:pt>
                <c:pt idx="1">
                  <c:v>100</c:v>
                </c:pt>
                <c:pt idx="2">
                  <c:v>100</c:v>
                </c:pt>
                <c:pt idx="3">
                  <c:v>100</c:v>
                </c:pt>
                <c:pt idx="4">
                  <c:v>100</c:v>
                </c:pt>
                <c:pt idx="5">
                  <c:v>100</c:v>
                </c:pt>
                <c:pt idx="6">
                  <c:v>100</c:v>
                </c:pt>
                <c:pt idx="7">
                  <c:v>100</c:v>
                </c:pt>
              </c:numCache>
            </c:numRef>
          </c:val>
          <c:extLst>
            <c:ext xmlns:c16="http://schemas.microsoft.com/office/drawing/2014/chart" uri="{C3380CC4-5D6E-409C-BE32-E72D297353CC}">
              <c16:uniqueId val="{00000016-B01E-441E-BA0B-5AA331408BCF}"/>
            </c:ext>
          </c:extLst>
        </c:ser>
        <c:dLbls>
          <c:showLegendKey val="0"/>
          <c:showVal val="0"/>
          <c:showCatName val="0"/>
          <c:showSerName val="0"/>
          <c:showPercent val="0"/>
          <c:showBubbleSize val="0"/>
        </c:dLbls>
        <c:gapWidth val="150"/>
        <c:axId val="192180936"/>
        <c:axId val="192185248"/>
      </c:barChart>
      <c:scatterChart>
        <c:scatterStyle val="lineMarker"/>
        <c:varyColors val="0"/>
        <c:ser>
          <c:idx val="1"/>
          <c:order val="1"/>
          <c:tx>
            <c:strRef>
              <c:f>Sheet1!$C$1</c:f>
              <c:strCache>
                <c:ptCount val="1"/>
                <c:pt idx="0">
                  <c:v>IL-E</c:v>
                </c:pt>
              </c:strCache>
            </c:strRef>
          </c:tx>
          <c:spPr>
            <a:ln w="28569">
              <a:noFill/>
            </a:ln>
          </c:spPr>
          <c:marker>
            <c:symbol val="triangle"/>
            <c:size val="7"/>
            <c:spPr>
              <a:solidFill>
                <a:srgbClr val="FF0000"/>
              </a:solidFill>
              <a:ln>
                <a:noFill/>
              </a:ln>
            </c:spPr>
          </c:marker>
          <c:xVal>
            <c:strRef>
              <c:f>Sheet1!$A$2:$A$9</c:f>
              <c:strCache>
                <c:ptCount val="8"/>
                <c:pt idx="0">
                  <c:v>SMax 100 g</c:v>
                </c:pt>
                <c:pt idx="1">
                  <c:v>SYN'023 200 EC 100 g</c:v>
                </c:pt>
                <c:pt idx="2">
                  <c:v>SYN'023 50 g + SMax 50 g</c:v>
                </c:pt>
                <c:pt idx="3">
                  <c:v>SYN'023 50 g + SMax 100 g</c:v>
                </c:pt>
                <c:pt idx="4">
                  <c:v>SYN'023 100 g + GLU 655 g</c:v>
                </c:pt>
                <c:pt idx="5">
                  <c:v>SYN'023 100 g + GLY 1120 gae</c:v>
                </c:pt>
                <c:pt idx="6">
                  <c:v>SYN'023 100 g + Pursuit 70 g</c:v>
                </c:pt>
                <c:pt idx="7">
                  <c:v>SYN'023 100 g + DM 1070 g</c:v>
                </c:pt>
              </c:strCache>
            </c:strRef>
          </c:xVal>
          <c:yVal>
            <c:numRef>
              <c:f>Sheet1!$C$2:$C$9</c:f>
              <c:numCache>
                <c:formatCode>0</c:formatCode>
                <c:ptCount val="8"/>
                <c:pt idx="0">
                  <c:v>99.666666666666003</c:v>
                </c:pt>
                <c:pt idx="1">
                  <c:v>100</c:v>
                </c:pt>
                <c:pt idx="2">
                  <c:v>100</c:v>
                </c:pt>
                <c:pt idx="3">
                  <c:v>100</c:v>
                </c:pt>
                <c:pt idx="4">
                  <c:v>100</c:v>
                </c:pt>
                <c:pt idx="5">
                  <c:v>100</c:v>
                </c:pt>
                <c:pt idx="6">
                  <c:v>100</c:v>
                </c:pt>
                <c:pt idx="7">
                  <c:v>100</c:v>
                </c:pt>
              </c:numCache>
            </c:numRef>
          </c:yVal>
          <c:smooth val="0"/>
          <c:extLst>
            <c:ext xmlns:c16="http://schemas.microsoft.com/office/drawing/2014/chart" uri="{C3380CC4-5D6E-409C-BE32-E72D297353CC}">
              <c16:uniqueId val="{00000017-B01E-441E-BA0B-5AA331408BCF}"/>
            </c:ext>
          </c:extLst>
        </c:ser>
        <c:ser>
          <c:idx val="2"/>
          <c:order val="2"/>
          <c:tx>
            <c:strRef>
              <c:f>Sheet1!$D$1</c:f>
              <c:strCache>
                <c:ptCount val="1"/>
                <c:pt idx="0">
                  <c:v>TN-E</c:v>
                </c:pt>
              </c:strCache>
            </c:strRef>
          </c:tx>
          <c:spPr>
            <a:ln w="28575">
              <a:noFill/>
            </a:ln>
          </c:spPr>
          <c:xVal>
            <c:strRef>
              <c:f>Sheet1!$A$2:$A$9</c:f>
              <c:strCache>
                <c:ptCount val="8"/>
                <c:pt idx="0">
                  <c:v>SMax 100 g</c:v>
                </c:pt>
                <c:pt idx="1">
                  <c:v>SYN'023 200 EC 100 g</c:v>
                </c:pt>
                <c:pt idx="2">
                  <c:v>SYN'023 50 g + SMax 50 g</c:v>
                </c:pt>
                <c:pt idx="3">
                  <c:v>SYN'023 50 g + SMax 100 g</c:v>
                </c:pt>
                <c:pt idx="4">
                  <c:v>SYN'023 100 g + GLU 655 g</c:v>
                </c:pt>
                <c:pt idx="5">
                  <c:v>SYN'023 100 g + GLY 1120 gae</c:v>
                </c:pt>
                <c:pt idx="6">
                  <c:v>SYN'023 100 g + Pursuit 70 g</c:v>
                </c:pt>
                <c:pt idx="7">
                  <c:v>SYN'023 100 g + DM 1070 g</c:v>
                </c:pt>
              </c:strCache>
            </c:strRef>
          </c:xVal>
          <c:yVal>
            <c:numRef>
              <c:f>Sheet1!$D$2:$D$9</c:f>
              <c:numCache>
                <c:formatCode>0</c:formatCode>
                <c:ptCount val="8"/>
                <c:pt idx="0">
                  <c:v>100</c:v>
                </c:pt>
                <c:pt idx="1">
                  <c:v>100</c:v>
                </c:pt>
                <c:pt idx="2">
                  <c:v>100</c:v>
                </c:pt>
                <c:pt idx="3">
                  <c:v>100</c:v>
                </c:pt>
                <c:pt idx="4">
                  <c:v>100</c:v>
                </c:pt>
                <c:pt idx="5">
                  <c:v>100</c:v>
                </c:pt>
                <c:pt idx="6">
                  <c:v>100</c:v>
                </c:pt>
                <c:pt idx="7">
                  <c:v>100</c:v>
                </c:pt>
              </c:numCache>
            </c:numRef>
          </c:yVal>
          <c:smooth val="0"/>
          <c:extLst>
            <c:ext xmlns:c16="http://schemas.microsoft.com/office/drawing/2014/chart" uri="{C3380CC4-5D6E-409C-BE32-E72D297353CC}">
              <c16:uniqueId val="{00000000-028C-49D4-BED3-C5169AF9B0FC}"/>
            </c:ext>
          </c:extLst>
        </c:ser>
        <c:ser>
          <c:idx val="3"/>
          <c:order val="3"/>
          <c:tx>
            <c:strRef>
              <c:f>Sheet1!$E$1</c:f>
              <c:strCache>
                <c:ptCount val="1"/>
                <c:pt idx="0">
                  <c:v>TN-RR</c:v>
                </c:pt>
              </c:strCache>
            </c:strRef>
          </c:tx>
          <c:spPr>
            <a:ln w="28575">
              <a:noFill/>
            </a:ln>
          </c:spPr>
          <c:xVal>
            <c:strRef>
              <c:f>Sheet1!$A$2:$A$9</c:f>
              <c:strCache>
                <c:ptCount val="8"/>
                <c:pt idx="0">
                  <c:v>SMax 100 g</c:v>
                </c:pt>
                <c:pt idx="1">
                  <c:v>SYN'023 200 EC 100 g</c:v>
                </c:pt>
                <c:pt idx="2">
                  <c:v>SYN'023 50 g + SMax 50 g</c:v>
                </c:pt>
                <c:pt idx="3">
                  <c:v>SYN'023 50 g + SMax 100 g</c:v>
                </c:pt>
                <c:pt idx="4">
                  <c:v>SYN'023 100 g + GLU 655 g</c:v>
                </c:pt>
                <c:pt idx="5">
                  <c:v>SYN'023 100 g + GLY 1120 gae</c:v>
                </c:pt>
                <c:pt idx="6">
                  <c:v>SYN'023 100 g + Pursuit 70 g</c:v>
                </c:pt>
                <c:pt idx="7">
                  <c:v>SYN'023 100 g + DM 1070 g</c:v>
                </c:pt>
              </c:strCache>
            </c:strRef>
          </c:xVal>
          <c:yVal>
            <c:numRef>
              <c:f>Sheet1!$E$2:$E$9</c:f>
              <c:numCache>
                <c:formatCode>0</c:formatCode>
                <c:ptCount val="8"/>
                <c:pt idx="0">
                  <c:v>100</c:v>
                </c:pt>
                <c:pt idx="1">
                  <c:v>100</c:v>
                </c:pt>
                <c:pt idx="2">
                  <c:v>100</c:v>
                </c:pt>
                <c:pt idx="3">
                  <c:v>100</c:v>
                </c:pt>
                <c:pt idx="4">
                  <c:v>100</c:v>
                </c:pt>
                <c:pt idx="5">
                  <c:v>100</c:v>
                </c:pt>
                <c:pt idx="6">
                  <c:v>100</c:v>
                </c:pt>
                <c:pt idx="7">
                  <c:v>100</c:v>
                </c:pt>
              </c:numCache>
            </c:numRef>
          </c:yVal>
          <c:smooth val="0"/>
          <c:extLst>
            <c:ext xmlns:c16="http://schemas.microsoft.com/office/drawing/2014/chart" uri="{C3380CC4-5D6E-409C-BE32-E72D297353CC}">
              <c16:uniqueId val="{00000001-028C-49D4-BED3-C5169AF9B0FC}"/>
            </c:ext>
          </c:extLst>
        </c:ser>
        <c:dLbls>
          <c:showLegendKey val="0"/>
          <c:showVal val="0"/>
          <c:showCatName val="0"/>
          <c:showSerName val="0"/>
          <c:showPercent val="0"/>
          <c:showBubbleSize val="0"/>
        </c:dLbls>
        <c:axId val="192180936"/>
        <c:axId val="192185248"/>
      </c:scatterChart>
      <c:catAx>
        <c:axId val="192180936"/>
        <c:scaling>
          <c:orientation val="minMax"/>
        </c:scaling>
        <c:delete val="0"/>
        <c:axPos val="b"/>
        <c:numFmt formatCode="General" sourceLinked="1"/>
        <c:majorTickMark val="out"/>
        <c:minorTickMark val="none"/>
        <c:tickLblPos val="nextTo"/>
        <c:txPr>
          <a:bodyPr rot="1740000"/>
          <a:lstStyle/>
          <a:p>
            <a:pPr>
              <a:defRPr sz="1100" baseline="0">
                <a:solidFill>
                  <a:srgbClr val="000000"/>
                </a:solidFill>
              </a:defRPr>
            </a:pPr>
            <a:endParaRPr lang="en-US"/>
          </a:p>
        </c:txPr>
        <c:crossAx val="192185248"/>
        <c:crosses val="autoZero"/>
        <c:auto val="1"/>
        <c:lblAlgn val="ctr"/>
        <c:lblOffset val="100"/>
        <c:noMultiLvlLbl val="0"/>
      </c:catAx>
      <c:valAx>
        <c:axId val="192185248"/>
        <c:scaling>
          <c:orientation val="minMax"/>
          <c:max val="100"/>
          <c:min val="0"/>
        </c:scaling>
        <c:delete val="0"/>
        <c:axPos val="l"/>
        <c:majorGridlines/>
        <c:numFmt formatCode="0" sourceLinked="1"/>
        <c:majorTickMark val="out"/>
        <c:minorTickMark val="none"/>
        <c:tickLblPos val="nextTo"/>
        <c:txPr>
          <a:bodyPr/>
          <a:lstStyle/>
          <a:p>
            <a:pPr>
              <a:defRPr sz="1200" baseline="0">
                <a:solidFill>
                  <a:srgbClr val="000000"/>
                </a:solidFill>
              </a:defRPr>
            </a:pPr>
            <a:endParaRPr lang="en-US"/>
          </a:p>
        </c:txPr>
        <c:crossAx val="192180936"/>
        <c:crosses val="autoZero"/>
        <c:crossBetween val="between"/>
      </c:valAx>
      <c:spPr>
        <a:noFill/>
        <a:ln w="25395">
          <a:noFill/>
        </a:ln>
      </c:spPr>
    </c:plotArea>
    <c:legend>
      <c:legendPos val="t"/>
      <c:layout>
        <c:manualLayout>
          <c:xMode val="edge"/>
          <c:yMode val="edge"/>
          <c:x val="6.1524539824678801E-3"/>
          <c:y val="1.4602980042785582E-2"/>
          <c:w val="0.80795014805841581"/>
          <c:h val="0.15181899957217287"/>
        </c:manualLayout>
      </c:layout>
      <c:overlay val="0"/>
      <c:txPr>
        <a:bodyPr/>
        <a:lstStyle/>
        <a:p>
          <a:pPr>
            <a:defRPr sz="1000" baseline="0">
              <a:solidFill>
                <a:srgbClr val="000000"/>
              </a:solidFill>
            </a:defRPr>
          </a:pPr>
          <a:endParaRPr lang="en-US"/>
        </a:p>
      </c:txPr>
    </c:legend>
    <c:plotVisOnly val="1"/>
    <c:dispBlanksAs val="gap"/>
    <c:showDLblsOverMax val="0"/>
  </c:chart>
  <c:txPr>
    <a:bodyPr/>
    <a:lstStyle/>
    <a:p>
      <a:pPr>
        <a:defRPr sz="1800"/>
      </a:pPr>
      <a:endParaRPr lang="en-US"/>
    </a:p>
  </c:txPr>
  <c:externalData r:id="rId1">
    <c:autoUpdate val="0"/>
  </c:externalData>
</c:chartSpace>
</file>

<file path=ppt/drawings/_rels/vmlDrawing1.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4.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5.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6.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5.v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image" Target="../media/image8.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1.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2.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3.emf"/></Relationships>
</file>

<file path=ppt/media/image1.png>
</file>

<file path=ppt/media/image2.jpe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dirty="0">
                <a:latin typeface="+mn-lt"/>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cs typeface="+mn-cs"/>
              </a:defRPr>
            </a:lvl1pPr>
          </a:lstStyle>
          <a:p>
            <a:pPr>
              <a:defRPr/>
            </a:pPr>
            <a:fld id="{974E0656-C818-45D6-85DC-65BF698117D2}" type="datetimeFigureOut">
              <a:rPr lang="en-US"/>
              <a:pPr>
                <a:defRPr/>
              </a:pPr>
              <a:t>8/27/2020</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dirty="0">
                <a:latin typeface="+mn-lt"/>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cs typeface="+mn-cs"/>
              </a:defRPr>
            </a:lvl1pPr>
          </a:lstStyle>
          <a:p>
            <a:pPr>
              <a:defRPr/>
            </a:pPr>
            <a:fld id="{E13ACADF-E640-4F2E-86B7-5D7CC23933E3}" type="slidenum">
              <a:rPr lang="en-US"/>
              <a:pPr>
                <a:defRPr/>
              </a:pPr>
              <a:t>‹#›</a:t>
            </a:fld>
            <a:endParaRPr lang="en-US" dirty="0"/>
          </a:p>
        </p:txBody>
      </p:sp>
    </p:spTree>
    <p:extLst>
      <p:ext uri="{BB962C8B-B14F-4D97-AF65-F5344CB8AC3E}">
        <p14:creationId xmlns:p14="http://schemas.microsoft.com/office/powerpoint/2010/main" val="81376304"/>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60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p>
        </p:txBody>
      </p:sp>
      <p:sp>
        <p:nvSpPr>
          <p:cNvPr id="46084" name="Slide Number Placeholder 3"/>
          <p:cNvSpPr>
            <a:spLocks noGrp="1"/>
          </p:cNvSpPr>
          <p:nvPr>
            <p:ph type="sldNum" sz="quarter" idx="5"/>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fontAlgn="base">
              <a:spcBef>
                <a:spcPct val="0"/>
              </a:spcBef>
              <a:spcAft>
                <a:spcPct val="0"/>
              </a:spcAft>
              <a:defRPr>
                <a:solidFill>
                  <a:schemeClr val="tx1"/>
                </a:solidFill>
                <a:latin typeface="Arial" charset="0"/>
              </a:defRPr>
            </a:lvl6pPr>
            <a:lvl7pPr marL="2971800" indent="-228600" fontAlgn="base">
              <a:spcBef>
                <a:spcPct val="0"/>
              </a:spcBef>
              <a:spcAft>
                <a:spcPct val="0"/>
              </a:spcAft>
              <a:defRPr>
                <a:solidFill>
                  <a:schemeClr val="tx1"/>
                </a:solidFill>
                <a:latin typeface="Arial" charset="0"/>
              </a:defRPr>
            </a:lvl7pPr>
            <a:lvl8pPr marL="3429000" indent="-228600" fontAlgn="base">
              <a:spcBef>
                <a:spcPct val="0"/>
              </a:spcBef>
              <a:spcAft>
                <a:spcPct val="0"/>
              </a:spcAft>
              <a:defRPr>
                <a:solidFill>
                  <a:schemeClr val="tx1"/>
                </a:solidFill>
                <a:latin typeface="Arial" charset="0"/>
              </a:defRPr>
            </a:lvl8pPr>
            <a:lvl9pPr marL="3886200" indent="-228600" fontAlgn="base">
              <a:spcBef>
                <a:spcPct val="0"/>
              </a:spcBef>
              <a:spcAft>
                <a:spcPct val="0"/>
              </a:spcAft>
              <a:defRPr>
                <a:solidFill>
                  <a:schemeClr val="tx1"/>
                </a:solidFill>
                <a:latin typeface="Arial" charset="0"/>
              </a:defRPr>
            </a:lvl9pPr>
          </a:lstStyle>
          <a:p>
            <a:pPr fontAlgn="base">
              <a:spcBef>
                <a:spcPct val="0"/>
              </a:spcBef>
              <a:spcAft>
                <a:spcPct val="0"/>
              </a:spcAft>
              <a:defRPr/>
            </a:pPr>
            <a:fld id="{C65CB08E-030D-44BD-9DA6-F1F2EBB5FC49}" type="slidenum">
              <a:rPr lang="en-US" smtClean="0">
                <a:latin typeface="Calibri" pitchFamily="34" charset="0"/>
              </a:rPr>
              <a:pPr fontAlgn="base">
                <a:spcBef>
                  <a:spcPct val="0"/>
                </a:spcBef>
                <a:spcAft>
                  <a:spcPct val="0"/>
                </a:spcAft>
                <a:defRPr/>
              </a:pPr>
              <a:t>1</a:t>
            </a:fld>
            <a:endParaRPr lang="en-US" dirty="0">
              <a:latin typeface="Calibri" pitchFamily="34" charset="0"/>
            </a:endParaRPr>
          </a:p>
        </p:txBody>
      </p:sp>
    </p:spTree>
    <p:extLst>
      <p:ext uri="{BB962C8B-B14F-4D97-AF65-F5344CB8AC3E}">
        <p14:creationId xmlns:p14="http://schemas.microsoft.com/office/powerpoint/2010/main" val="337768218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120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dirty="0"/>
          </a:p>
        </p:txBody>
      </p:sp>
      <p:sp>
        <p:nvSpPr>
          <p:cNvPr id="51204" name="Slide Number Placeholder 3"/>
          <p:cNvSpPr>
            <a:spLocks noGrp="1"/>
          </p:cNvSpPr>
          <p:nvPr>
            <p:ph type="sldNum" sz="quarter" idx="5"/>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fontAlgn="base">
              <a:spcBef>
                <a:spcPct val="0"/>
              </a:spcBef>
              <a:spcAft>
                <a:spcPct val="0"/>
              </a:spcAft>
              <a:defRPr>
                <a:solidFill>
                  <a:schemeClr val="tx1"/>
                </a:solidFill>
                <a:latin typeface="Arial" charset="0"/>
              </a:defRPr>
            </a:lvl6pPr>
            <a:lvl7pPr marL="2971800" indent="-228600" fontAlgn="base">
              <a:spcBef>
                <a:spcPct val="0"/>
              </a:spcBef>
              <a:spcAft>
                <a:spcPct val="0"/>
              </a:spcAft>
              <a:defRPr>
                <a:solidFill>
                  <a:schemeClr val="tx1"/>
                </a:solidFill>
                <a:latin typeface="Arial" charset="0"/>
              </a:defRPr>
            </a:lvl7pPr>
            <a:lvl8pPr marL="3429000" indent="-228600" fontAlgn="base">
              <a:spcBef>
                <a:spcPct val="0"/>
              </a:spcBef>
              <a:spcAft>
                <a:spcPct val="0"/>
              </a:spcAft>
              <a:defRPr>
                <a:solidFill>
                  <a:schemeClr val="tx1"/>
                </a:solidFill>
                <a:latin typeface="Arial" charset="0"/>
              </a:defRPr>
            </a:lvl8pPr>
            <a:lvl9pPr marL="3886200" indent="-228600" fontAlgn="base">
              <a:spcBef>
                <a:spcPct val="0"/>
              </a:spcBef>
              <a:spcAft>
                <a:spcPct val="0"/>
              </a:spcAft>
              <a:defRPr>
                <a:solidFill>
                  <a:schemeClr val="tx1"/>
                </a:solidFill>
                <a:latin typeface="Arial" charset="0"/>
              </a:defRPr>
            </a:lvl9pPr>
          </a:lstStyle>
          <a:p>
            <a:pPr fontAlgn="base">
              <a:spcBef>
                <a:spcPct val="0"/>
              </a:spcBef>
              <a:spcAft>
                <a:spcPct val="0"/>
              </a:spcAft>
              <a:defRPr/>
            </a:pPr>
            <a:fld id="{7FCCF2D7-54E7-4F48-8F14-28B3C1047D6E}" type="slidenum">
              <a:rPr lang="en-US" smtClean="0">
                <a:latin typeface="Calibri" pitchFamily="34" charset="0"/>
              </a:rPr>
              <a:pPr fontAlgn="base">
                <a:spcBef>
                  <a:spcPct val="0"/>
                </a:spcBef>
                <a:spcAft>
                  <a:spcPct val="0"/>
                </a:spcAft>
                <a:defRPr/>
              </a:pPr>
              <a:t>18</a:t>
            </a:fld>
            <a:endParaRPr lang="en-US" dirty="0">
              <a:latin typeface="Calibri" pitchFamily="34" charset="0"/>
            </a:endParaRPr>
          </a:p>
        </p:txBody>
      </p:sp>
    </p:spTree>
    <p:extLst>
      <p:ext uri="{BB962C8B-B14F-4D97-AF65-F5344CB8AC3E}">
        <p14:creationId xmlns:p14="http://schemas.microsoft.com/office/powerpoint/2010/main" val="37794105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120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dirty="0"/>
          </a:p>
        </p:txBody>
      </p:sp>
      <p:sp>
        <p:nvSpPr>
          <p:cNvPr id="51204" name="Slide Number Placeholder 3"/>
          <p:cNvSpPr>
            <a:spLocks noGrp="1"/>
          </p:cNvSpPr>
          <p:nvPr>
            <p:ph type="sldNum" sz="quarter" idx="5"/>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fontAlgn="base">
              <a:spcBef>
                <a:spcPct val="0"/>
              </a:spcBef>
              <a:spcAft>
                <a:spcPct val="0"/>
              </a:spcAft>
              <a:defRPr>
                <a:solidFill>
                  <a:schemeClr val="tx1"/>
                </a:solidFill>
                <a:latin typeface="Arial" charset="0"/>
              </a:defRPr>
            </a:lvl6pPr>
            <a:lvl7pPr marL="2971800" indent="-228600" fontAlgn="base">
              <a:spcBef>
                <a:spcPct val="0"/>
              </a:spcBef>
              <a:spcAft>
                <a:spcPct val="0"/>
              </a:spcAft>
              <a:defRPr>
                <a:solidFill>
                  <a:schemeClr val="tx1"/>
                </a:solidFill>
                <a:latin typeface="Arial" charset="0"/>
              </a:defRPr>
            </a:lvl7pPr>
            <a:lvl8pPr marL="3429000" indent="-228600" fontAlgn="base">
              <a:spcBef>
                <a:spcPct val="0"/>
              </a:spcBef>
              <a:spcAft>
                <a:spcPct val="0"/>
              </a:spcAft>
              <a:defRPr>
                <a:solidFill>
                  <a:schemeClr val="tx1"/>
                </a:solidFill>
                <a:latin typeface="Arial" charset="0"/>
              </a:defRPr>
            </a:lvl8pPr>
            <a:lvl9pPr marL="3886200" indent="-228600" fontAlgn="base">
              <a:spcBef>
                <a:spcPct val="0"/>
              </a:spcBef>
              <a:spcAft>
                <a:spcPct val="0"/>
              </a:spcAft>
              <a:defRPr>
                <a:solidFill>
                  <a:schemeClr val="tx1"/>
                </a:solidFill>
                <a:latin typeface="Arial" charset="0"/>
              </a:defRPr>
            </a:lvl9pPr>
          </a:lstStyle>
          <a:p>
            <a:pPr fontAlgn="base">
              <a:spcBef>
                <a:spcPct val="0"/>
              </a:spcBef>
              <a:spcAft>
                <a:spcPct val="0"/>
              </a:spcAft>
              <a:defRPr/>
            </a:pPr>
            <a:fld id="{7FCCF2D7-54E7-4F48-8F14-28B3C1047D6E}" type="slidenum">
              <a:rPr lang="en-US" smtClean="0">
                <a:latin typeface="Calibri" pitchFamily="34" charset="0"/>
              </a:rPr>
              <a:pPr fontAlgn="base">
                <a:spcBef>
                  <a:spcPct val="0"/>
                </a:spcBef>
                <a:spcAft>
                  <a:spcPct val="0"/>
                </a:spcAft>
                <a:defRPr/>
              </a:pPr>
              <a:t>19</a:t>
            </a:fld>
            <a:endParaRPr lang="en-US" dirty="0">
              <a:latin typeface="Calibri" pitchFamily="34" charset="0"/>
            </a:endParaRPr>
          </a:p>
        </p:txBody>
      </p:sp>
    </p:spTree>
    <p:extLst>
      <p:ext uri="{BB962C8B-B14F-4D97-AF65-F5344CB8AC3E}">
        <p14:creationId xmlns:p14="http://schemas.microsoft.com/office/powerpoint/2010/main" val="322375770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120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dirty="0"/>
          </a:p>
        </p:txBody>
      </p:sp>
      <p:sp>
        <p:nvSpPr>
          <p:cNvPr id="51204" name="Slide Number Placeholder 3"/>
          <p:cNvSpPr>
            <a:spLocks noGrp="1"/>
          </p:cNvSpPr>
          <p:nvPr>
            <p:ph type="sldNum" sz="quarter" idx="5"/>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fontAlgn="base">
              <a:spcBef>
                <a:spcPct val="0"/>
              </a:spcBef>
              <a:spcAft>
                <a:spcPct val="0"/>
              </a:spcAft>
              <a:defRPr>
                <a:solidFill>
                  <a:schemeClr val="tx1"/>
                </a:solidFill>
                <a:latin typeface="Arial" charset="0"/>
              </a:defRPr>
            </a:lvl6pPr>
            <a:lvl7pPr marL="2971800" indent="-228600" fontAlgn="base">
              <a:spcBef>
                <a:spcPct val="0"/>
              </a:spcBef>
              <a:spcAft>
                <a:spcPct val="0"/>
              </a:spcAft>
              <a:defRPr>
                <a:solidFill>
                  <a:schemeClr val="tx1"/>
                </a:solidFill>
                <a:latin typeface="Arial" charset="0"/>
              </a:defRPr>
            </a:lvl7pPr>
            <a:lvl8pPr marL="3429000" indent="-228600" fontAlgn="base">
              <a:spcBef>
                <a:spcPct val="0"/>
              </a:spcBef>
              <a:spcAft>
                <a:spcPct val="0"/>
              </a:spcAft>
              <a:defRPr>
                <a:solidFill>
                  <a:schemeClr val="tx1"/>
                </a:solidFill>
                <a:latin typeface="Arial" charset="0"/>
              </a:defRPr>
            </a:lvl8pPr>
            <a:lvl9pPr marL="3886200" indent="-228600" fontAlgn="base">
              <a:spcBef>
                <a:spcPct val="0"/>
              </a:spcBef>
              <a:spcAft>
                <a:spcPct val="0"/>
              </a:spcAft>
              <a:defRPr>
                <a:solidFill>
                  <a:schemeClr val="tx1"/>
                </a:solidFill>
                <a:latin typeface="Arial" charset="0"/>
              </a:defRPr>
            </a:lvl9pPr>
          </a:lstStyle>
          <a:p>
            <a:pPr fontAlgn="base">
              <a:spcBef>
                <a:spcPct val="0"/>
              </a:spcBef>
              <a:spcAft>
                <a:spcPct val="0"/>
              </a:spcAft>
              <a:defRPr/>
            </a:pPr>
            <a:fld id="{7FCCF2D7-54E7-4F48-8F14-28B3C1047D6E}" type="slidenum">
              <a:rPr lang="en-US" smtClean="0">
                <a:latin typeface="Calibri" pitchFamily="34" charset="0"/>
              </a:rPr>
              <a:pPr fontAlgn="base">
                <a:spcBef>
                  <a:spcPct val="0"/>
                </a:spcBef>
                <a:spcAft>
                  <a:spcPct val="0"/>
                </a:spcAft>
                <a:defRPr/>
              </a:pPr>
              <a:t>23</a:t>
            </a:fld>
            <a:endParaRPr lang="en-US" dirty="0">
              <a:latin typeface="Calibri" pitchFamily="34" charset="0"/>
            </a:endParaRPr>
          </a:p>
        </p:txBody>
      </p:sp>
    </p:spTree>
    <p:extLst>
      <p:ext uri="{BB962C8B-B14F-4D97-AF65-F5344CB8AC3E}">
        <p14:creationId xmlns:p14="http://schemas.microsoft.com/office/powerpoint/2010/main" val="24547671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120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dirty="0"/>
          </a:p>
        </p:txBody>
      </p:sp>
      <p:sp>
        <p:nvSpPr>
          <p:cNvPr id="51204" name="Slide Number Placeholder 3"/>
          <p:cNvSpPr>
            <a:spLocks noGrp="1"/>
          </p:cNvSpPr>
          <p:nvPr>
            <p:ph type="sldNum" sz="quarter" idx="5"/>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fontAlgn="base">
              <a:spcBef>
                <a:spcPct val="0"/>
              </a:spcBef>
              <a:spcAft>
                <a:spcPct val="0"/>
              </a:spcAft>
              <a:defRPr>
                <a:solidFill>
                  <a:schemeClr val="tx1"/>
                </a:solidFill>
                <a:latin typeface="Arial" charset="0"/>
              </a:defRPr>
            </a:lvl6pPr>
            <a:lvl7pPr marL="2971800" indent="-228600" fontAlgn="base">
              <a:spcBef>
                <a:spcPct val="0"/>
              </a:spcBef>
              <a:spcAft>
                <a:spcPct val="0"/>
              </a:spcAft>
              <a:defRPr>
                <a:solidFill>
                  <a:schemeClr val="tx1"/>
                </a:solidFill>
                <a:latin typeface="Arial" charset="0"/>
              </a:defRPr>
            </a:lvl7pPr>
            <a:lvl8pPr marL="3429000" indent="-228600" fontAlgn="base">
              <a:spcBef>
                <a:spcPct val="0"/>
              </a:spcBef>
              <a:spcAft>
                <a:spcPct val="0"/>
              </a:spcAft>
              <a:defRPr>
                <a:solidFill>
                  <a:schemeClr val="tx1"/>
                </a:solidFill>
                <a:latin typeface="Arial" charset="0"/>
              </a:defRPr>
            </a:lvl8pPr>
            <a:lvl9pPr marL="3886200" indent="-228600" fontAlgn="base">
              <a:spcBef>
                <a:spcPct val="0"/>
              </a:spcBef>
              <a:spcAft>
                <a:spcPct val="0"/>
              </a:spcAft>
              <a:defRPr>
                <a:solidFill>
                  <a:schemeClr val="tx1"/>
                </a:solidFill>
                <a:latin typeface="Arial" charset="0"/>
              </a:defRPr>
            </a:lvl9pPr>
          </a:lstStyle>
          <a:p>
            <a:pPr fontAlgn="base">
              <a:spcBef>
                <a:spcPct val="0"/>
              </a:spcBef>
              <a:spcAft>
                <a:spcPct val="0"/>
              </a:spcAft>
              <a:defRPr/>
            </a:pPr>
            <a:fld id="{7FCCF2D7-54E7-4F48-8F14-28B3C1047D6E}" type="slidenum">
              <a:rPr lang="en-US" smtClean="0">
                <a:latin typeface="Calibri" pitchFamily="34" charset="0"/>
              </a:rPr>
              <a:pPr fontAlgn="base">
                <a:spcBef>
                  <a:spcPct val="0"/>
                </a:spcBef>
                <a:spcAft>
                  <a:spcPct val="0"/>
                </a:spcAft>
                <a:defRPr/>
              </a:pPr>
              <a:t>24</a:t>
            </a:fld>
            <a:endParaRPr lang="en-US" dirty="0">
              <a:latin typeface="Calibri" pitchFamily="34" charset="0"/>
            </a:endParaRPr>
          </a:p>
        </p:txBody>
      </p:sp>
    </p:spTree>
    <p:extLst>
      <p:ext uri="{BB962C8B-B14F-4D97-AF65-F5344CB8AC3E}">
        <p14:creationId xmlns:p14="http://schemas.microsoft.com/office/powerpoint/2010/main" val="15993989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120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dirty="0"/>
          </a:p>
        </p:txBody>
      </p:sp>
      <p:sp>
        <p:nvSpPr>
          <p:cNvPr id="51204" name="Slide Number Placeholder 3"/>
          <p:cNvSpPr>
            <a:spLocks noGrp="1"/>
          </p:cNvSpPr>
          <p:nvPr>
            <p:ph type="sldNum" sz="quarter" idx="5"/>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fontAlgn="base">
              <a:spcBef>
                <a:spcPct val="0"/>
              </a:spcBef>
              <a:spcAft>
                <a:spcPct val="0"/>
              </a:spcAft>
              <a:defRPr>
                <a:solidFill>
                  <a:schemeClr val="tx1"/>
                </a:solidFill>
                <a:latin typeface="Arial" charset="0"/>
              </a:defRPr>
            </a:lvl6pPr>
            <a:lvl7pPr marL="2971800" indent="-228600" fontAlgn="base">
              <a:spcBef>
                <a:spcPct val="0"/>
              </a:spcBef>
              <a:spcAft>
                <a:spcPct val="0"/>
              </a:spcAft>
              <a:defRPr>
                <a:solidFill>
                  <a:schemeClr val="tx1"/>
                </a:solidFill>
                <a:latin typeface="Arial" charset="0"/>
              </a:defRPr>
            </a:lvl7pPr>
            <a:lvl8pPr marL="3429000" indent="-228600" fontAlgn="base">
              <a:spcBef>
                <a:spcPct val="0"/>
              </a:spcBef>
              <a:spcAft>
                <a:spcPct val="0"/>
              </a:spcAft>
              <a:defRPr>
                <a:solidFill>
                  <a:schemeClr val="tx1"/>
                </a:solidFill>
                <a:latin typeface="Arial" charset="0"/>
              </a:defRPr>
            </a:lvl8pPr>
            <a:lvl9pPr marL="3886200" indent="-228600" fontAlgn="base">
              <a:spcBef>
                <a:spcPct val="0"/>
              </a:spcBef>
              <a:spcAft>
                <a:spcPct val="0"/>
              </a:spcAft>
              <a:defRPr>
                <a:solidFill>
                  <a:schemeClr val="tx1"/>
                </a:solidFill>
                <a:latin typeface="Arial" charset="0"/>
              </a:defRPr>
            </a:lvl9pPr>
          </a:lstStyle>
          <a:p>
            <a:pPr fontAlgn="base">
              <a:spcBef>
                <a:spcPct val="0"/>
              </a:spcBef>
              <a:spcAft>
                <a:spcPct val="0"/>
              </a:spcAft>
              <a:defRPr/>
            </a:pPr>
            <a:fld id="{7FCCF2D7-54E7-4F48-8F14-28B3C1047D6E}" type="slidenum">
              <a:rPr lang="en-US" smtClean="0">
                <a:latin typeface="Calibri" pitchFamily="34" charset="0"/>
              </a:rPr>
              <a:pPr fontAlgn="base">
                <a:spcBef>
                  <a:spcPct val="0"/>
                </a:spcBef>
                <a:spcAft>
                  <a:spcPct val="0"/>
                </a:spcAft>
                <a:defRPr/>
              </a:pPr>
              <a:t>25</a:t>
            </a:fld>
            <a:endParaRPr lang="en-US" dirty="0">
              <a:latin typeface="Calibri" pitchFamily="34" charset="0"/>
            </a:endParaRPr>
          </a:p>
        </p:txBody>
      </p:sp>
    </p:spTree>
    <p:extLst>
      <p:ext uri="{BB962C8B-B14F-4D97-AF65-F5344CB8AC3E}">
        <p14:creationId xmlns:p14="http://schemas.microsoft.com/office/powerpoint/2010/main" val="22445358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120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dirty="0"/>
          </a:p>
        </p:txBody>
      </p:sp>
      <p:sp>
        <p:nvSpPr>
          <p:cNvPr id="51204" name="Slide Number Placeholder 3"/>
          <p:cNvSpPr>
            <a:spLocks noGrp="1"/>
          </p:cNvSpPr>
          <p:nvPr>
            <p:ph type="sldNum" sz="quarter" idx="5"/>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fontAlgn="base">
              <a:spcBef>
                <a:spcPct val="0"/>
              </a:spcBef>
              <a:spcAft>
                <a:spcPct val="0"/>
              </a:spcAft>
              <a:defRPr>
                <a:solidFill>
                  <a:schemeClr val="tx1"/>
                </a:solidFill>
                <a:latin typeface="Arial" charset="0"/>
              </a:defRPr>
            </a:lvl6pPr>
            <a:lvl7pPr marL="2971800" indent="-228600" fontAlgn="base">
              <a:spcBef>
                <a:spcPct val="0"/>
              </a:spcBef>
              <a:spcAft>
                <a:spcPct val="0"/>
              </a:spcAft>
              <a:defRPr>
                <a:solidFill>
                  <a:schemeClr val="tx1"/>
                </a:solidFill>
                <a:latin typeface="Arial" charset="0"/>
              </a:defRPr>
            </a:lvl7pPr>
            <a:lvl8pPr marL="3429000" indent="-228600" fontAlgn="base">
              <a:spcBef>
                <a:spcPct val="0"/>
              </a:spcBef>
              <a:spcAft>
                <a:spcPct val="0"/>
              </a:spcAft>
              <a:defRPr>
                <a:solidFill>
                  <a:schemeClr val="tx1"/>
                </a:solidFill>
                <a:latin typeface="Arial" charset="0"/>
              </a:defRPr>
            </a:lvl8pPr>
            <a:lvl9pPr marL="3886200" indent="-228600" fontAlgn="base">
              <a:spcBef>
                <a:spcPct val="0"/>
              </a:spcBef>
              <a:spcAft>
                <a:spcPct val="0"/>
              </a:spcAft>
              <a:defRPr>
                <a:solidFill>
                  <a:schemeClr val="tx1"/>
                </a:solidFill>
                <a:latin typeface="Arial" charset="0"/>
              </a:defRPr>
            </a:lvl9pPr>
          </a:lstStyle>
          <a:p>
            <a:pPr fontAlgn="base">
              <a:spcBef>
                <a:spcPct val="0"/>
              </a:spcBef>
              <a:spcAft>
                <a:spcPct val="0"/>
              </a:spcAft>
              <a:defRPr/>
            </a:pPr>
            <a:fld id="{7FCCF2D7-54E7-4F48-8F14-28B3C1047D6E}" type="slidenum">
              <a:rPr lang="en-US" smtClean="0">
                <a:latin typeface="Calibri" pitchFamily="34" charset="0"/>
              </a:rPr>
              <a:pPr fontAlgn="base">
                <a:spcBef>
                  <a:spcPct val="0"/>
                </a:spcBef>
                <a:spcAft>
                  <a:spcPct val="0"/>
                </a:spcAft>
                <a:defRPr/>
              </a:pPr>
              <a:t>26</a:t>
            </a:fld>
            <a:endParaRPr lang="en-US" dirty="0">
              <a:latin typeface="Calibri" pitchFamily="34" charset="0"/>
            </a:endParaRPr>
          </a:p>
        </p:txBody>
      </p:sp>
    </p:spTree>
    <p:extLst>
      <p:ext uri="{BB962C8B-B14F-4D97-AF65-F5344CB8AC3E}">
        <p14:creationId xmlns:p14="http://schemas.microsoft.com/office/powerpoint/2010/main" val="31387525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Slide Image Placeholder 1">
            <a:extLst>
              <a:ext uri="{FF2B5EF4-FFF2-40B4-BE49-F238E27FC236}">
                <a16:creationId xmlns:a16="http://schemas.microsoft.com/office/drawing/2014/main" id="{AB1A9CC0-C0DA-4A82-821C-4992545B1ED3}"/>
              </a:ext>
            </a:extLst>
          </p:cNvPr>
          <p:cNvSpPr>
            <a:spLocks noGrp="1" noRot="1" noChangeAspect="1" noChangeArrowheads="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339" name="Notes Placeholder 2">
            <a:extLst>
              <a:ext uri="{FF2B5EF4-FFF2-40B4-BE49-F238E27FC236}">
                <a16:creationId xmlns:a16="http://schemas.microsoft.com/office/drawing/2014/main" id="{59C99D79-61D5-4646-B0BD-700AD504AEB9}"/>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a:p>
        </p:txBody>
      </p:sp>
      <p:sp>
        <p:nvSpPr>
          <p:cNvPr id="4" name="Slide Number Placeholder 3">
            <a:extLst>
              <a:ext uri="{FF2B5EF4-FFF2-40B4-BE49-F238E27FC236}">
                <a16:creationId xmlns:a16="http://schemas.microsoft.com/office/drawing/2014/main" id="{0F2A96DB-7965-499E-B46A-20BD981983DA}"/>
              </a:ext>
            </a:extLst>
          </p:cNvPr>
          <p:cNvSpPr>
            <a:spLocks noGrp="1"/>
          </p:cNvSpPr>
          <p:nvPr>
            <p:ph type="sldNum" sz="quarter" idx="5"/>
          </p:nvPr>
        </p:nvSpPr>
        <p:spPr/>
        <p:txBody>
          <a:bodyPr/>
          <a:lstStyle/>
          <a:p>
            <a:pPr eaLnBrk="1" fontAlgn="auto" hangingPunct="1">
              <a:spcBef>
                <a:spcPts val="0"/>
              </a:spcBef>
              <a:spcAft>
                <a:spcPts val="0"/>
              </a:spcAft>
              <a:defRPr/>
            </a:pPr>
            <a:fld id="{6E049397-0666-43B4-A19D-D9E412D28BD6}" type="slidenum">
              <a:rPr lang="en-US" smtClean="0">
                <a:solidFill>
                  <a:prstClr val="black"/>
                </a:solidFill>
                <a:latin typeface="Calibri"/>
                <a:cs typeface="+mn-cs"/>
              </a:rPr>
              <a:pPr eaLnBrk="1" fontAlgn="auto" hangingPunct="1">
                <a:spcBef>
                  <a:spcPts val="0"/>
                </a:spcBef>
                <a:spcAft>
                  <a:spcPts val="0"/>
                </a:spcAft>
                <a:defRPr/>
              </a:pPr>
              <a:t>2</a:t>
            </a:fld>
            <a:endParaRPr lang="en-US" dirty="0">
              <a:solidFill>
                <a:prstClr val="black"/>
              </a:solidFill>
              <a:latin typeface="Calibri"/>
              <a:cs typeface="+mn-cs"/>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710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p>
        </p:txBody>
      </p:sp>
      <p:sp>
        <p:nvSpPr>
          <p:cNvPr id="47108" name="Slide Number Placeholder 3"/>
          <p:cNvSpPr>
            <a:spLocks noGrp="1"/>
          </p:cNvSpPr>
          <p:nvPr>
            <p:ph type="sldNum" sz="quarter" idx="5"/>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fontAlgn="base">
              <a:spcBef>
                <a:spcPct val="0"/>
              </a:spcBef>
              <a:spcAft>
                <a:spcPct val="0"/>
              </a:spcAft>
              <a:defRPr>
                <a:solidFill>
                  <a:schemeClr val="tx1"/>
                </a:solidFill>
                <a:latin typeface="Arial" charset="0"/>
              </a:defRPr>
            </a:lvl6pPr>
            <a:lvl7pPr marL="2971800" indent="-228600" fontAlgn="base">
              <a:spcBef>
                <a:spcPct val="0"/>
              </a:spcBef>
              <a:spcAft>
                <a:spcPct val="0"/>
              </a:spcAft>
              <a:defRPr>
                <a:solidFill>
                  <a:schemeClr val="tx1"/>
                </a:solidFill>
                <a:latin typeface="Arial" charset="0"/>
              </a:defRPr>
            </a:lvl7pPr>
            <a:lvl8pPr marL="3429000" indent="-228600" fontAlgn="base">
              <a:spcBef>
                <a:spcPct val="0"/>
              </a:spcBef>
              <a:spcAft>
                <a:spcPct val="0"/>
              </a:spcAft>
              <a:defRPr>
                <a:solidFill>
                  <a:schemeClr val="tx1"/>
                </a:solidFill>
                <a:latin typeface="Arial" charset="0"/>
              </a:defRPr>
            </a:lvl8pPr>
            <a:lvl9pPr marL="3886200" indent="-228600" fontAlgn="base">
              <a:spcBef>
                <a:spcPct val="0"/>
              </a:spcBef>
              <a:spcAft>
                <a:spcPct val="0"/>
              </a:spcAft>
              <a:defRPr>
                <a:solidFill>
                  <a:schemeClr val="tx1"/>
                </a:solidFill>
                <a:latin typeface="Arial" charset="0"/>
              </a:defRPr>
            </a:lvl9pPr>
          </a:lstStyle>
          <a:p>
            <a:pPr fontAlgn="base">
              <a:spcBef>
                <a:spcPct val="0"/>
              </a:spcBef>
              <a:spcAft>
                <a:spcPct val="0"/>
              </a:spcAft>
              <a:defRPr/>
            </a:pPr>
            <a:fld id="{29F8CAA6-D172-4491-ACF7-E3E35994D4A0}" type="slidenum">
              <a:rPr lang="en-US" smtClean="0">
                <a:latin typeface="Calibri" pitchFamily="34" charset="0"/>
              </a:rPr>
              <a:pPr fontAlgn="base">
                <a:spcBef>
                  <a:spcPct val="0"/>
                </a:spcBef>
                <a:spcAft>
                  <a:spcPct val="0"/>
                </a:spcAft>
                <a:defRPr/>
              </a:pPr>
              <a:t>3</a:t>
            </a:fld>
            <a:endParaRPr lang="en-US" dirty="0">
              <a:latin typeface="Calibri" pitchFamily="34" charset="0"/>
            </a:endParaRPr>
          </a:p>
        </p:txBody>
      </p:sp>
    </p:spTree>
    <p:extLst>
      <p:ext uri="{BB962C8B-B14F-4D97-AF65-F5344CB8AC3E}">
        <p14:creationId xmlns:p14="http://schemas.microsoft.com/office/powerpoint/2010/main" val="25075732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120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dirty="0"/>
          </a:p>
        </p:txBody>
      </p:sp>
      <p:sp>
        <p:nvSpPr>
          <p:cNvPr id="51204" name="Slide Number Placeholder 3"/>
          <p:cNvSpPr>
            <a:spLocks noGrp="1"/>
          </p:cNvSpPr>
          <p:nvPr>
            <p:ph type="sldNum" sz="quarter" idx="5"/>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fontAlgn="base">
              <a:spcBef>
                <a:spcPct val="0"/>
              </a:spcBef>
              <a:spcAft>
                <a:spcPct val="0"/>
              </a:spcAft>
              <a:defRPr>
                <a:solidFill>
                  <a:schemeClr val="tx1"/>
                </a:solidFill>
                <a:latin typeface="Arial" charset="0"/>
              </a:defRPr>
            </a:lvl6pPr>
            <a:lvl7pPr marL="2971800" indent="-228600" fontAlgn="base">
              <a:spcBef>
                <a:spcPct val="0"/>
              </a:spcBef>
              <a:spcAft>
                <a:spcPct val="0"/>
              </a:spcAft>
              <a:defRPr>
                <a:solidFill>
                  <a:schemeClr val="tx1"/>
                </a:solidFill>
                <a:latin typeface="Arial" charset="0"/>
              </a:defRPr>
            </a:lvl7pPr>
            <a:lvl8pPr marL="3429000" indent="-228600" fontAlgn="base">
              <a:spcBef>
                <a:spcPct val="0"/>
              </a:spcBef>
              <a:spcAft>
                <a:spcPct val="0"/>
              </a:spcAft>
              <a:defRPr>
                <a:solidFill>
                  <a:schemeClr val="tx1"/>
                </a:solidFill>
                <a:latin typeface="Arial" charset="0"/>
              </a:defRPr>
            </a:lvl8pPr>
            <a:lvl9pPr marL="3886200" indent="-228600" fontAlgn="base">
              <a:spcBef>
                <a:spcPct val="0"/>
              </a:spcBef>
              <a:spcAft>
                <a:spcPct val="0"/>
              </a:spcAft>
              <a:defRPr>
                <a:solidFill>
                  <a:schemeClr val="tx1"/>
                </a:solidFill>
                <a:latin typeface="Arial" charset="0"/>
              </a:defRPr>
            </a:lvl9pPr>
          </a:lstStyle>
          <a:p>
            <a:pPr fontAlgn="base">
              <a:spcBef>
                <a:spcPct val="0"/>
              </a:spcBef>
              <a:spcAft>
                <a:spcPct val="0"/>
              </a:spcAft>
              <a:defRPr/>
            </a:pPr>
            <a:fld id="{7FCCF2D7-54E7-4F48-8F14-28B3C1047D6E}" type="slidenum">
              <a:rPr lang="en-US" smtClean="0">
                <a:latin typeface="Calibri" pitchFamily="34" charset="0"/>
              </a:rPr>
              <a:pPr fontAlgn="base">
                <a:spcBef>
                  <a:spcPct val="0"/>
                </a:spcBef>
                <a:spcAft>
                  <a:spcPct val="0"/>
                </a:spcAft>
                <a:defRPr/>
              </a:pPr>
              <a:t>6</a:t>
            </a:fld>
            <a:endParaRPr lang="en-US" dirty="0">
              <a:latin typeface="Calibri" pitchFamily="34" charset="0"/>
            </a:endParaRPr>
          </a:p>
        </p:txBody>
      </p:sp>
    </p:spTree>
    <p:extLst>
      <p:ext uri="{BB962C8B-B14F-4D97-AF65-F5344CB8AC3E}">
        <p14:creationId xmlns:p14="http://schemas.microsoft.com/office/powerpoint/2010/main" val="37764826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120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dirty="0"/>
          </a:p>
        </p:txBody>
      </p:sp>
      <p:sp>
        <p:nvSpPr>
          <p:cNvPr id="51204" name="Slide Number Placeholder 3"/>
          <p:cNvSpPr>
            <a:spLocks noGrp="1"/>
          </p:cNvSpPr>
          <p:nvPr>
            <p:ph type="sldNum" sz="quarter" idx="5"/>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fontAlgn="base">
              <a:spcBef>
                <a:spcPct val="0"/>
              </a:spcBef>
              <a:spcAft>
                <a:spcPct val="0"/>
              </a:spcAft>
              <a:defRPr>
                <a:solidFill>
                  <a:schemeClr val="tx1"/>
                </a:solidFill>
                <a:latin typeface="Arial" charset="0"/>
              </a:defRPr>
            </a:lvl6pPr>
            <a:lvl7pPr marL="2971800" indent="-228600" fontAlgn="base">
              <a:spcBef>
                <a:spcPct val="0"/>
              </a:spcBef>
              <a:spcAft>
                <a:spcPct val="0"/>
              </a:spcAft>
              <a:defRPr>
                <a:solidFill>
                  <a:schemeClr val="tx1"/>
                </a:solidFill>
                <a:latin typeface="Arial" charset="0"/>
              </a:defRPr>
            </a:lvl7pPr>
            <a:lvl8pPr marL="3429000" indent="-228600" fontAlgn="base">
              <a:spcBef>
                <a:spcPct val="0"/>
              </a:spcBef>
              <a:spcAft>
                <a:spcPct val="0"/>
              </a:spcAft>
              <a:defRPr>
                <a:solidFill>
                  <a:schemeClr val="tx1"/>
                </a:solidFill>
                <a:latin typeface="Arial" charset="0"/>
              </a:defRPr>
            </a:lvl8pPr>
            <a:lvl9pPr marL="3886200" indent="-228600" fontAlgn="base">
              <a:spcBef>
                <a:spcPct val="0"/>
              </a:spcBef>
              <a:spcAft>
                <a:spcPct val="0"/>
              </a:spcAft>
              <a:defRPr>
                <a:solidFill>
                  <a:schemeClr val="tx1"/>
                </a:solidFill>
                <a:latin typeface="Arial" charset="0"/>
              </a:defRPr>
            </a:lvl9pPr>
          </a:lstStyle>
          <a:p>
            <a:pPr fontAlgn="base">
              <a:spcBef>
                <a:spcPct val="0"/>
              </a:spcBef>
              <a:spcAft>
                <a:spcPct val="0"/>
              </a:spcAft>
              <a:defRPr/>
            </a:pPr>
            <a:fld id="{7FCCF2D7-54E7-4F48-8F14-28B3C1047D6E}" type="slidenum">
              <a:rPr lang="en-US" smtClean="0">
                <a:latin typeface="Calibri" pitchFamily="34" charset="0"/>
              </a:rPr>
              <a:pPr fontAlgn="base">
                <a:spcBef>
                  <a:spcPct val="0"/>
                </a:spcBef>
                <a:spcAft>
                  <a:spcPct val="0"/>
                </a:spcAft>
                <a:defRPr/>
              </a:pPr>
              <a:t>10</a:t>
            </a:fld>
            <a:endParaRPr lang="en-US" dirty="0">
              <a:latin typeface="Calibri" pitchFamily="34" charset="0"/>
            </a:endParaRPr>
          </a:p>
        </p:txBody>
      </p:sp>
    </p:spTree>
    <p:extLst>
      <p:ext uri="{BB962C8B-B14F-4D97-AF65-F5344CB8AC3E}">
        <p14:creationId xmlns:p14="http://schemas.microsoft.com/office/powerpoint/2010/main" val="22079721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120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dirty="0"/>
          </a:p>
        </p:txBody>
      </p:sp>
      <p:sp>
        <p:nvSpPr>
          <p:cNvPr id="51204" name="Slide Number Placeholder 3"/>
          <p:cNvSpPr>
            <a:spLocks noGrp="1"/>
          </p:cNvSpPr>
          <p:nvPr>
            <p:ph type="sldNum" sz="quarter" idx="5"/>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fontAlgn="base">
              <a:spcBef>
                <a:spcPct val="0"/>
              </a:spcBef>
              <a:spcAft>
                <a:spcPct val="0"/>
              </a:spcAft>
              <a:defRPr>
                <a:solidFill>
                  <a:schemeClr val="tx1"/>
                </a:solidFill>
                <a:latin typeface="Arial" charset="0"/>
              </a:defRPr>
            </a:lvl6pPr>
            <a:lvl7pPr marL="2971800" indent="-228600" fontAlgn="base">
              <a:spcBef>
                <a:spcPct val="0"/>
              </a:spcBef>
              <a:spcAft>
                <a:spcPct val="0"/>
              </a:spcAft>
              <a:defRPr>
                <a:solidFill>
                  <a:schemeClr val="tx1"/>
                </a:solidFill>
                <a:latin typeface="Arial" charset="0"/>
              </a:defRPr>
            </a:lvl7pPr>
            <a:lvl8pPr marL="3429000" indent="-228600" fontAlgn="base">
              <a:spcBef>
                <a:spcPct val="0"/>
              </a:spcBef>
              <a:spcAft>
                <a:spcPct val="0"/>
              </a:spcAft>
              <a:defRPr>
                <a:solidFill>
                  <a:schemeClr val="tx1"/>
                </a:solidFill>
                <a:latin typeface="Arial" charset="0"/>
              </a:defRPr>
            </a:lvl8pPr>
            <a:lvl9pPr marL="3886200" indent="-228600" fontAlgn="base">
              <a:spcBef>
                <a:spcPct val="0"/>
              </a:spcBef>
              <a:spcAft>
                <a:spcPct val="0"/>
              </a:spcAft>
              <a:defRPr>
                <a:solidFill>
                  <a:schemeClr val="tx1"/>
                </a:solidFill>
                <a:latin typeface="Arial" charset="0"/>
              </a:defRPr>
            </a:lvl9pPr>
          </a:lstStyle>
          <a:p>
            <a:pPr fontAlgn="base">
              <a:spcBef>
                <a:spcPct val="0"/>
              </a:spcBef>
              <a:spcAft>
                <a:spcPct val="0"/>
              </a:spcAft>
              <a:defRPr/>
            </a:pPr>
            <a:fld id="{7FCCF2D7-54E7-4F48-8F14-28B3C1047D6E}" type="slidenum">
              <a:rPr lang="en-US" smtClean="0">
                <a:latin typeface="Calibri" pitchFamily="34" charset="0"/>
              </a:rPr>
              <a:pPr fontAlgn="base">
                <a:spcBef>
                  <a:spcPct val="0"/>
                </a:spcBef>
                <a:spcAft>
                  <a:spcPct val="0"/>
                </a:spcAft>
                <a:defRPr/>
              </a:pPr>
              <a:t>11</a:t>
            </a:fld>
            <a:endParaRPr lang="en-US" dirty="0">
              <a:latin typeface="Calibri" pitchFamily="34" charset="0"/>
            </a:endParaRPr>
          </a:p>
        </p:txBody>
      </p:sp>
    </p:spTree>
    <p:extLst>
      <p:ext uri="{BB962C8B-B14F-4D97-AF65-F5344CB8AC3E}">
        <p14:creationId xmlns:p14="http://schemas.microsoft.com/office/powerpoint/2010/main" val="21796126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120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dirty="0"/>
          </a:p>
        </p:txBody>
      </p:sp>
      <p:sp>
        <p:nvSpPr>
          <p:cNvPr id="51204" name="Slide Number Placeholder 3"/>
          <p:cNvSpPr>
            <a:spLocks noGrp="1"/>
          </p:cNvSpPr>
          <p:nvPr>
            <p:ph type="sldNum" sz="quarter" idx="5"/>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fontAlgn="base">
              <a:spcBef>
                <a:spcPct val="0"/>
              </a:spcBef>
              <a:spcAft>
                <a:spcPct val="0"/>
              </a:spcAft>
              <a:defRPr>
                <a:solidFill>
                  <a:schemeClr val="tx1"/>
                </a:solidFill>
                <a:latin typeface="Arial" charset="0"/>
              </a:defRPr>
            </a:lvl6pPr>
            <a:lvl7pPr marL="2971800" indent="-228600" fontAlgn="base">
              <a:spcBef>
                <a:spcPct val="0"/>
              </a:spcBef>
              <a:spcAft>
                <a:spcPct val="0"/>
              </a:spcAft>
              <a:defRPr>
                <a:solidFill>
                  <a:schemeClr val="tx1"/>
                </a:solidFill>
                <a:latin typeface="Arial" charset="0"/>
              </a:defRPr>
            </a:lvl7pPr>
            <a:lvl8pPr marL="3429000" indent="-228600" fontAlgn="base">
              <a:spcBef>
                <a:spcPct val="0"/>
              </a:spcBef>
              <a:spcAft>
                <a:spcPct val="0"/>
              </a:spcAft>
              <a:defRPr>
                <a:solidFill>
                  <a:schemeClr val="tx1"/>
                </a:solidFill>
                <a:latin typeface="Arial" charset="0"/>
              </a:defRPr>
            </a:lvl8pPr>
            <a:lvl9pPr marL="3886200" indent="-228600" fontAlgn="base">
              <a:spcBef>
                <a:spcPct val="0"/>
              </a:spcBef>
              <a:spcAft>
                <a:spcPct val="0"/>
              </a:spcAft>
              <a:defRPr>
                <a:solidFill>
                  <a:schemeClr val="tx1"/>
                </a:solidFill>
                <a:latin typeface="Arial" charset="0"/>
              </a:defRPr>
            </a:lvl9pPr>
          </a:lstStyle>
          <a:p>
            <a:pPr fontAlgn="base">
              <a:spcBef>
                <a:spcPct val="0"/>
              </a:spcBef>
              <a:spcAft>
                <a:spcPct val="0"/>
              </a:spcAft>
              <a:defRPr/>
            </a:pPr>
            <a:fld id="{7FCCF2D7-54E7-4F48-8F14-28B3C1047D6E}" type="slidenum">
              <a:rPr lang="en-US" smtClean="0">
                <a:latin typeface="Calibri" pitchFamily="34" charset="0"/>
              </a:rPr>
              <a:pPr fontAlgn="base">
                <a:spcBef>
                  <a:spcPct val="0"/>
                </a:spcBef>
                <a:spcAft>
                  <a:spcPct val="0"/>
                </a:spcAft>
                <a:defRPr/>
              </a:pPr>
              <a:t>12</a:t>
            </a:fld>
            <a:endParaRPr lang="en-US" dirty="0">
              <a:latin typeface="Calibri" pitchFamily="34" charset="0"/>
            </a:endParaRPr>
          </a:p>
        </p:txBody>
      </p:sp>
    </p:spTree>
    <p:extLst>
      <p:ext uri="{BB962C8B-B14F-4D97-AF65-F5344CB8AC3E}">
        <p14:creationId xmlns:p14="http://schemas.microsoft.com/office/powerpoint/2010/main" val="11209493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120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dirty="0"/>
          </a:p>
        </p:txBody>
      </p:sp>
      <p:sp>
        <p:nvSpPr>
          <p:cNvPr id="51204" name="Slide Number Placeholder 3"/>
          <p:cNvSpPr>
            <a:spLocks noGrp="1"/>
          </p:cNvSpPr>
          <p:nvPr>
            <p:ph type="sldNum" sz="quarter" idx="5"/>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fontAlgn="base">
              <a:spcBef>
                <a:spcPct val="0"/>
              </a:spcBef>
              <a:spcAft>
                <a:spcPct val="0"/>
              </a:spcAft>
              <a:defRPr>
                <a:solidFill>
                  <a:schemeClr val="tx1"/>
                </a:solidFill>
                <a:latin typeface="Arial" charset="0"/>
              </a:defRPr>
            </a:lvl6pPr>
            <a:lvl7pPr marL="2971800" indent="-228600" fontAlgn="base">
              <a:spcBef>
                <a:spcPct val="0"/>
              </a:spcBef>
              <a:spcAft>
                <a:spcPct val="0"/>
              </a:spcAft>
              <a:defRPr>
                <a:solidFill>
                  <a:schemeClr val="tx1"/>
                </a:solidFill>
                <a:latin typeface="Arial" charset="0"/>
              </a:defRPr>
            </a:lvl7pPr>
            <a:lvl8pPr marL="3429000" indent="-228600" fontAlgn="base">
              <a:spcBef>
                <a:spcPct val="0"/>
              </a:spcBef>
              <a:spcAft>
                <a:spcPct val="0"/>
              </a:spcAft>
              <a:defRPr>
                <a:solidFill>
                  <a:schemeClr val="tx1"/>
                </a:solidFill>
                <a:latin typeface="Arial" charset="0"/>
              </a:defRPr>
            </a:lvl8pPr>
            <a:lvl9pPr marL="3886200" indent="-228600" fontAlgn="base">
              <a:spcBef>
                <a:spcPct val="0"/>
              </a:spcBef>
              <a:spcAft>
                <a:spcPct val="0"/>
              </a:spcAft>
              <a:defRPr>
                <a:solidFill>
                  <a:schemeClr val="tx1"/>
                </a:solidFill>
                <a:latin typeface="Arial" charset="0"/>
              </a:defRPr>
            </a:lvl9pPr>
          </a:lstStyle>
          <a:p>
            <a:pPr fontAlgn="base">
              <a:spcBef>
                <a:spcPct val="0"/>
              </a:spcBef>
              <a:spcAft>
                <a:spcPct val="0"/>
              </a:spcAft>
              <a:defRPr/>
            </a:pPr>
            <a:fld id="{7FCCF2D7-54E7-4F48-8F14-28B3C1047D6E}" type="slidenum">
              <a:rPr lang="en-US" smtClean="0">
                <a:latin typeface="Calibri" pitchFamily="34" charset="0"/>
              </a:rPr>
              <a:pPr fontAlgn="base">
                <a:spcBef>
                  <a:spcPct val="0"/>
                </a:spcBef>
                <a:spcAft>
                  <a:spcPct val="0"/>
                </a:spcAft>
                <a:defRPr/>
              </a:pPr>
              <a:t>13</a:t>
            </a:fld>
            <a:endParaRPr lang="en-US" dirty="0">
              <a:latin typeface="Calibri" pitchFamily="34" charset="0"/>
            </a:endParaRPr>
          </a:p>
        </p:txBody>
      </p:sp>
    </p:spTree>
    <p:extLst>
      <p:ext uri="{BB962C8B-B14F-4D97-AF65-F5344CB8AC3E}">
        <p14:creationId xmlns:p14="http://schemas.microsoft.com/office/powerpoint/2010/main" val="40874929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120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dirty="0"/>
          </a:p>
        </p:txBody>
      </p:sp>
      <p:sp>
        <p:nvSpPr>
          <p:cNvPr id="51204" name="Slide Number Placeholder 3"/>
          <p:cNvSpPr>
            <a:spLocks noGrp="1"/>
          </p:cNvSpPr>
          <p:nvPr>
            <p:ph type="sldNum" sz="quarter" idx="5"/>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fontAlgn="base">
              <a:spcBef>
                <a:spcPct val="0"/>
              </a:spcBef>
              <a:spcAft>
                <a:spcPct val="0"/>
              </a:spcAft>
              <a:defRPr>
                <a:solidFill>
                  <a:schemeClr val="tx1"/>
                </a:solidFill>
                <a:latin typeface="Arial" charset="0"/>
              </a:defRPr>
            </a:lvl6pPr>
            <a:lvl7pPr marL="2971800" indent="-228600" fontAlgn="base">
              <a:spcBef>
                <a:spcPct val="0"/>
              </a:spcBef>
              <a:spcAft>
                <a:spcPct val="0"/>
              </a:spcAft>
              <a:defRPr>
                <a:solidFill>
                  <a:schemeClr val="tx1"/>
                </a:solidFill>
                <a:latin typeface="Arial" charset="0"/>
              </a:defRPr>
            </a:lvl7pPr>
            <a:lvl8pPr marL="3429000" indent="-228600" fontAlgn="base">
              <a:spcBef>
                <a:spcPct val="0"/>
              </a:spcBef>
              <a:spcAft>
                <a:spcPct val="0"/>
              </a:spcAft>
              <a:defRPr>
                <a:solidFill>
                  <a:schemeClr val="tx1"/>
                </a:solidFill>
                <a:latin typeface="Arial" charset="0"/>
              </a:defRPr>
            </a:lvl8pPr>
            <a:lvl9pPr marL="3886200" indent="-228600" fontAlgn="base">
              <a:spcBef>
                <a:spcPct val="0"/>
              </a:spcBef>
              <a:spcAft>
                <a:spcPct val="0"/>
              </a:spcAft>
              <a:defRPr>
                <a:solidFill>
                  <a:schemeClr val="tx1"/>
                </a:solidFill>
                <a:latin typeface="Arial" charset="0"/>
              </a:defRPr>
            </a:lvl9pPr>
          </a:lstStyle>
          <a:p>
            <a:pPr fontAlgn="base">
              <a:spcBef>
                <a:spcPct val="0"/>
              </a:spcBef>
              <a:spcAft>
                <a:spcPct val="0"/>
              </a:spcAft>
              <a:defRPr/>
            </a:pPr>
            <a:fld id="{7FCCF2D7-54E7-4F48-8F14-28B3C1047D6E}" type="slidenum">
              <a:rPr lang="en-US" smtClean="0">
                <a:latin typeface="Calibri" pitchFamily="34" charset="0"/>
              </a:rPr>
              <a:pPr fontAlgn="base">
                <a:spcBef>
                  <a:spcPct val="0"/>
                </a:spcBef>
                <a:spcAft>
                  <a:spcPct val="0"/>
                </a:spcAft>
                <a:defRPr/>
              </a:pPr>
              <a:t>17</a:t>
            </a:fld>
            <a:endParaRPr lang="en-US" dirty="0">
              <a:latin typeface="Calibri" pitchFamily="34" charset="0"/>
            </a:endParaRPr>
          </a:p>
        </p:txBody>
      </p:sp>
    </p:spTree>
    <p:extLst>
      <p:ext uri="{BB962C8B-B14F-4D97-AF65-F5344CB8AC3E}">
        <p14:creationId xmlns:p14="http://schemas.microsoft.com/office/powerpoint/2010/main" val="86673572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4" name="Picture 2" descr="powerpoint_land_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17" y="0"/>
            <a:ext cx="12200468"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195" name="Rectangle 3"/>
          <p:cNvSpPr>
            <a:spLocks noGrp="1" noChangeArrowheads="1"/>
          </p:cNvSpPr>
          <p:nvPr>
            <p:ph type="subTitle" sz="quarter" idx="1"/>
          </p:nvPr>
        </p:nvSpPr>
        <p:spPr>
          <a:xfrm>
            <a:off x="914401" y="5927726"/>
            <a:ext cx="9599084" cy="360363"/>
          </a:xfrm>
        </p:spPr>
        <p:txBody>
          <a:bodyPr wrap="none"/>
          <a:lstStyle>
            <a:lvl1pPr marL="0" indent="0">
              <a:buFont typeface="Arial" charset="0"/>
              <a:buNone/>
              <a:defRPr sz="1200">
                <a:solidFill>
                  <a:schemeClr val="tx2"/>
                </a:solidFill>
              </a:defRPr>
            </a:lvl1pPr>
          </a:lstStyle>
          <a:p>
            <a:r>
              <a:rPr lang="en-US" noProof="0"/>
              <a:t>Click to edit Master subtitle style</a:t>
            </a:r>
            <a:endParaRPr lang="en-US" noProof="0" dirty="0"/>
          </a:p>
        </p:txBody>
      </p:sp>
      <p:sp>
        <p:nvSpPr>
          <p:cNvPr id="8196" name="Rectangle 4"/>
          <p:cNvSpPr>
            <a:spLocks noGrp="1" noChangeArrowheads="1"/>
          </p:cNvSpPr>
          <p:nvPr>
            <p:ph type="ctrTitle" sz="quarter"/>
          </p:nvPr>
        </p:nvSpPr>
        <p:spPr>
          <a:xfrm>
            <a:off x="916518" y="4035426"/>
            <a:ext cx="9596967" cy="422275"/>
          </a:xfrm>
        </p:spPr>
        <p:txBody>
          <a:bodyPr anchor="t"/>
          <a:lstStyle>
            <a:lvl1pPr>
              <a:defRPr sz="2800"/>
            </a:lvl1pPr>
          </a:lstStyle>
          <a:p>
            <a:r>
              <a:rPr lang="en-US"/>
              <a:t>Click to edit Master title style</a:t>
            </a:r>
            <a:endParaRPr lang="en-US" dirty="0"/>
          </a:p>
        </p:txBody>
      </p:sp>
    </p:spTree>
    <p:extLst>
      <p:ext uri="{BB962C8B-B14F-4D97-AF65-F5344CB8AC3E}">
        <p14:creationId xmlns:p14="http://schemas.microsoft.com/office/powerpoint/2010/main" val="3014025813"/>
      </p:ext>
    </p:extLst>
  </p:cSld>
  <p:clrMapOvr>
    <a:masterClrMapping/>
  </p:clrMapOvr>
  <p:transition>
    <p:wipe dir="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de-CH"/>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CH"/>
          </a:p>
        </p:txBody>
      </p:sp>
      <p:sp>
        <p:nvSpPr>
          <p:cNvPr id="4" name="Rectangle 5"/>
          <p:cNvSpPr>
            <a:spLocks noGrp="1" noChangeArrowheads="1"/>
          </p:cNvSpPr>
          <p:nvPr>
            <p:ph type="ftr" sz="quarter" idx="10"/>
          </p:nvPr>
        </p:nvSpPr>
        <p:spPr/>
        <p:txBody>
          <a:bodyPr/>
          <a:lstStyle>
            <a:lvl1pPr>
              <a:defRPr dirty="0"/>
            </a:lvl1pPr>
          </a:lstStyle>
          <a:p>
            <a:pPr>
              <a:defRPr/>
            </a:pPr>
            <a:r>
              <a:rPr lang="en-US"/>
              <a:t>Classification: CONFIDENTIAL- 2020 CPFD; HSOY54S1-2020US: USSG0H0282020</a:t>
            </a:r>
            <a:endParaRPr lang="en-US" dirty="0"/>
          </a:p>
        </p:txBody>
      </p:sp>
    </p:spTree>
    <p:extLst>
      <p:ext uri="{BB962C8B-B14F-4D97-AF65-F5344CB8AC3E}">
        <p14:creationId xmlns:p14="http://schemas.microsoft.com/office/powerpoint/2010/main" val="2278555993"/>
      </p:ext>
    </p:extLst>
  </p:cSld>
  <p:clrMapOvr>
    <a:masterClrMapping/>
  </p:clrMapOvr>
  <p:transition>
    <p:wipe dir="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57733" y="88901"/>
            <a:ext cx="2819400" cy="5853113"/>
          </a:xfrm>
        </p:spPr>
        <p:txBody>
          <a:bodyPr vert="eaVert"/>
          <a:lstStyle/>
          <a:p>
            <a:r>
              <a:rPr lang="en-US"/>
              <a:t>Click to edit Master title style</a:t>
            </a:r>
            <a:endParaRPr lang="de-CH" dirty="0"/>
          </a:p>
        </p:txBody>
      </p:sp>
      <p:sp>
        <p:nvSpPr>
          <p:cNvPr id="3" name="Vertical Text Placeholder 2"/>
          <p:cNvSpPr>
            <a:spLocks noGrp="1"/>
          </p:cNvSpPr>
          <p:nvPr>
            <p:ph type="body" orient="vert" idx="1"/>
          </p:nvPr>
        </p:nvSpPr>
        <p:spPr>
          <a:xfrm>
            <a:off x="497418" y="88901"/>
            <a:ext cx="8257116" cy="585311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CH" dirty="0"/>
          </a:p>
        </p:txBody>
      </p:sp>
      <p:sp>
        <p:nvSpPr>
          <p:cNvPr id="4" name="Rectangle 5"/>
          <p:cNvSpPr>
            <a:spLocks noGrp="1" noChangeArrowheads="1"/>
          </p:cNvSpPr>
          <p:nvPr>
            <p:ph type="ftr" sz="quarter" idx="10"/>
          </p:nvPr>
        </p:nvSpPr>
        <p:spPr/>
        <p:txBody>
          <a:bodyPr/>
          <a:lstStyle>
            <a:lvl1pPr>
              <a:defRPr dirty="0"/>
            </a:lvl1pPr>
          </a:lstStyle>
          <a:p>
            <a:pPr>
              <a:defRPr/>
            </a:pPr>
            <a:r>
              <a:rPr lang="en-US"/>
              <a:t>Classification: CONFIDENTIAL- 2020 CPFD; HSOY54S1-2020US: USSG0H0282020</a:t>
            </a:r>
            <a:endParaRPr lang="en-US" dirty="0"/>
          </a:p>
        </p:txBody>
      </p:sp>
    </p:spTree>
    <p:extLst>
      <p:ext uri="{BB962C8B-B14F-4D97-AF65-F5344CB8AC3E}">
        <p14:creationId xmlns:p14="http://schemas.microsoft.com/office/powerpoint/2010/main" val="324009657"/>
      </p:ext>
    </p:extLst>
  </p:cSld>
  <p:clrMapOvr>
    <a:masterClrMapping/>
  </p:clrMapOvr>
  <p:transition>
    <p:wipe dir="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97418" y="88900"/>
            <a:ext cx="11271249" cy="444500"/>
          </a:xfrm>
        </p:spPr>
        <p:txBody>
          <a:bodyPr/>
          <a:lstStyle>
            <a:lvl1pPr>
              <a:defRPr sz="2000"/>
            </a:lvl1pPr>
          </a:lstStyle>
          <a:p>
            <a:r>
              <a:rPr lang="en-US"/>
              <a:t>Click to edit Master title style</a:t>
            </a:r>
            <a:endParaRPr lang="de-CH" dirty="0"/>
          </a:p>
        </p:txBody>
      </p:sp>
      <p:sp>
        <p:nvSpPr>
          <p:cNvPr id="3" name="Content Placeholder 2"/>
          <p:cNvSpPr>
            <a:spLocks noGrp="1"/>
          </p:cNvSpPr>
          <p:nvPr>
            <p:ph idx="1"/>
          </p:nvPr>
        </p:nvSpPr>
        <p:spPr>
          <a:xfrm>
            <a:off x="497418" y="838201"/>
            <a:ext cx="11279716" cy="5103813"/>
          </a:xfrm>
        </p:spPr>
        <p:txBody>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CH" dirty="0"/>
          </a:p>
        </p:txBody>
      </p:sp>
      <p:sp>
        <p:nvSpPr>
          <p:cNvPr id="4" name="Rectangle 5"/>
          <p:cNvSpPr>
            <a:spLocks noGrp="1" noChangeArrowheads="1"/>
          </p:cNvSpPr>
          <p:nvPr>
            <p:ph type="ftr" sz="quarter" idx="10"/>
          </p:nvPr>
        </p:nvSpPr>
        <p:spPr/>
        <p:txBody>
          <a:bodyPr/>
          <a:lstStyle>
            <a:lvl1pPr>
              <a:defRPr dirty="0"/>
            </a:lvl1pPr>
          </a:lstStyle>
          <a:p>
            <a:pPr>
              <a:defRPr/>
            </a:pPr>
            <a:r>
              <a:rPr lang="en-US"/>
              <a:t>Classification: CONFIDENTIAL- 2020 CPFD; HSOY54S1-2020US: USSG0H0282020</a:t>
            </a:r>
            <a:endParaRPr lang="en-US" dirty="0"/>
          </a:p>
        </p:txBody>
      </p:sp>
    </p:spTree>
    <p:extLst>
      <p:ext uri="{BB962C8B-B14F-4D97-AF65-F5344CB8AC3E}">
        <p14:creationId xmlns:p14="http://schemas.microsoft.com/office/powerpoint/2010/main" val="1005536373"/>
      </p:ext>
    </p:extLst>
  </p:cSld>
  <p:clrMapOvr>
    <a:masterClrMapping/>
  </p:clrMapOvr>
  <p:transition>
    <p:wipe dir="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2200" b="1" cap="none" baseline="0"/>
            </a:lvl1pPr>
          </a:lstStyle>
          <a:p>
            <a:r>
              <a:rPr lang="en-US"/>
              <a:t>Click to edit Master title style</a:t>
            </a:r>
            <a:endParaRPr lang="de-CH" dirty="0"/>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b="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5"/>
          <p:cNvSpPr>
            <a:spLocks noGrp="1" noChangeArrowheads="1"/>
          </p:cNvSpPr>
          <p:nvPr>
            <p:ph type="ftr" sz="quarter" idx="10"/>
          </p:nvPr>
        </p:nvSpPr>
        <p:spPr/>
        <p:txBody>
          <a:bodyPr/>
          <a:lstStyle>
            <a:lvl1pPr>
              <a:defRPr dirty="0"/>
            </a:lvl1pPr>
          </a:lstStyle>
          <a:p>
            <a:pPr>
              <a:defRPr/>
            </a:pPr>
            <a:r>
              <a:rPr lang="en-US"/>
              <a:t>Classification: CONFIDENTIAL- 2020 CPFD; HSOY54S1-2020US: USSG0H0282020</a:t>
            </a:r>
            <a:endParaRPr lang="en-US" dirty="0"/>
          </a:p>
        </p:txBody>
      </p:sp>
    </p:spTree>
    <p:extLst>
      <p:ext uri="{BB962C8B-B14F-4D97-AF65-F5344CB8AC3E}">
        <p14:creationId xmlns:p14="http://schemas.microsoft.com/office/powerpoint/2010/main" val="1886975456"/>
      </p:ext>
    </p:extLst>
  </p:cSld>
  <p:clrMapOvr>
    <a:masterClrMapping/>
  </p:clrMapOvr>
  <p:transition>
    <p:wipe dir="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de-CH" dirty="0"/>
          </a:p>
        </p:txBody>
      </p:sp>
      <p:sp>
        <p:nvSpPr>
          <p:cNvPr id="3" name="Content Placeholder 2"/>
          <p:cNvSpPr>
            <a:spLocks noGrp="1"/>
          </p:cNvSpPr>
          <p:nvPr>
            <p:ph sz="half" idx="1"/>
          </p:nvPr>
        </p:nvSpPr>
        <p:spPr>
          <a:xfrm>
            <a:off x="497417" y="1211263"/>
            <a:ext cx="5537200" cy="4730750"/>
          </a:xfrm>
        </p:spPr>
        <p:txBody>
          <a:bodyPr/>
          <a:lstStyle>
            <a:lvl1pPr>
              <a:defRPr sz="2000"/>
            </a:lvl1pPr>
            <a:lvl2pPr>
              <a:defRPr sz="2000"/>
            </a:lvl2pPr>
            <a:lvl3pPr>
              <a:defRPr sz="2000"/>
            </a:lvl3pPr>
            <a:lvl4pPr>
              <a:defRPr sz="2000"/>
            </a:lvl4pPr>
            <a:lvl5pPr>
              <a:defRPr sz="20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CH" dirty="0"/>
          </a:p>
        </p:txBody>
      </p:sp>
      <p:sp>
        <p:nvSpPr>
          <p:cNvPr id="4" name="Content Placeholder 3"/>
          <p:cNvSpPr>
            <a:spLocks noGrp="1"/>
          </p:cNvSpPr>
          <p:nvPr>
            <p:ph sz="half" idx="2"/>
          </p:nvPr>
        </p:nvSpPr>
        <p:spPr>
          <a:xfrm>
            <a:off x="6237818" y="1211263"/>
            <a:ext cx="5539316" cy="4730750"/>
          </a:xfrm>
        </p:spPr>
        <p:txBody>
          <a:bodyPr/>
          <a:lstStyle>
            <a:lvl1pPr>
              <a:defRPr sz="2000"/>
            </a:lvl1pPr>
            <a:lvl2pPr>
              <a:defRPr sz="2000"/>
            </a:lvl2pPr>
            <a:lvl3pPr>
              <a:defRPr sz="2000"/>
            </a:lvl3pPr>
            <a:lvl4pPr>
              <a:defRPr sz="2000"/>
            </a:lvl4pPr>
            <a:lvl5pPr>
              <a:defRPr sz="20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CH" dirty="0"/>
          </a:p>
        </p:txBody>
      </p:sp>
      <p:sp>
        <p:nvSpPr>
          <p:cNvPr id="5" name="Rectangle 5"/>
          <p:cNvSpPr>
            <a:spLocks noGrp="1" noChangeArrowheads="1"/>
          </p:cNvSpPr>
          <p:nvPr>
            <p:ph type="ftr" sz="quarter" idx="10"/>
          </p:nvPr>
        </p:nvSpPr>
        <p:spPr/>
        <p:txBody>
          <a:bodyPr/>
          <a:lstStyle>
            <a:lvl1pPr>
              <a:defRPr dirty="0"/>
            </a:lvl1pPr>
          </a:lstStyle>
          <a:p>
            <a:pPr>
              <a:defRPr/>
            </a:pPr>
            <a:r>
              <a:rPr lang="en-US"/>
              <a:t>Classification: CONFIDENTIAL- 2020 CPFD; HSOY54S1-2020US: USSG0H0282020</a:t>
            </a:r>
            <a:endParaRPr lang="en-US" dirty="0"/>
          </a:p>
        </p:txBody>
      </p:sp>
    </p:spTree>
    <p:extLst>
      <p:ext uri="{BB962C8B-B14F-4D97-AF65-F5344CB8AC3E}">
        <p14:creationId xmlns:p14="http://schemas.microsoft.com/office/powerpoint/2010/main" val="2066661083"/>
      </p:ext>
    </p:extLst>
  </p:cSld>
  <p:clrMapOvr>
    <a:masterClrMapping/>
  </p:clrMapOvr>
  <p:transition>
    <p:wipe dir="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p:spPr>
        <p:txBody>
          <a:bodyPr/>
          <a:lstStyle>
            <a:lvl1pPr>
              <a:defRPr/>
            </a:lvl1pPr>
          </a:lstStyle>
          <a:p>
            <a:r>
              <a:rPr lang="en-US"/>
              <a:t>Click to edit Master title style</a:t>
            </a:r>
            <a:endParaRPr lang="de-CH" dirty="0"/>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000"/>
            </a:lvl1pPr>
            <a:lvl2pPr>
              <a:defRPr sz="2000"/>
            </a:lvl2pPr>
            <a:lvl3pPr>
              <a:defRPr sz="2000"/>
            </a:lvl3pPr>
            <a:lvl4pPr>
              <a:defRPr sz="2000"/>
            </a:lvl4pPr>
            <a:lvl5pPr>
              <a:defRPr sz="20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CH"/>
          </a:p>
        </p:txBody>
      </p:sp>
      <p:sp>
        <p:nvSpPr>
          <p:cNvPr id="5" name="Text Placeholder 4"/>
          <p:cNvSpPr>
            <a:spLocks noGrp="1"/>
          </p:cNvSpPr>
          <p:nvPr>
            <p:ph type="body" sz="quarter" idx="3"/>
          </p:nvPr>
        </p:nvSpPr>
        <p:spPr>
          <a:xfrm>
            <a:off x="6193368" y="1535113"/>
            <a:ext cx="5389033" cy="639762"/>
          </a:xfrm>
          <a:noFill/>
          <a:ln w="9525">
            <a:noFill/>
            <a:miter lim="800000"/>
            <a:headEnd/>
            <a:tailEnd/>
          </a:ln>
        </p:spPr>
        <p:txBody>
          <a:bodyPr anchor="b"/>
          <a:lstStyle>
            <a:lvl1pPr marL="0" indent="0">
              <a:buNone/>
              <a:defRPr lang="en-US" sz="2000" b="1"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000"/>
            </a:lvl1pPr>
            <a:lvl2pPr>
              <a:defRPr sz="2000"/>
            </a:lvl2pPr>
            <a:lvl3pPr>
              <a:defRPr sz="2000"/>
            </a:lvl3pPr>
            <a:lvl4pPr>
              <a:defRPr sz="2000"/>
            </a:lvl4pPr>
            <a:lvl5pPr>
              <a:defRPr sz="20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CH" dirty="0"/>
          </a:p>
        </p:txBody>
      </p:sp>
      <p:sp>
        <p:nvSpPr>
          <p:cNvPr id="7" name="Rectangle 5"/>
          <p:cNvSpPr>
            <a:spLocks noGrp="1" noChangeArrowheads="1"/>
          </p:cNvSpPr>
          <p:nvPr>
            <p:ph type="ftr" sz="quarter" idx="10"/>
          </p:nvPr>
        </p:nvSpPr>
        <p:spPr/>
        <p:txBody>
          <a:bodyPr/>
          <a:lstStyle>
            <a:lvl1pPr>
              <a:defRPr dirty="0"/>
            </a:lvl1pPr>
          </a:lstStyle>
          <a:p>
            <a:pPr>
              <a:defRPr/>
            </a:pPr>
            <a:r>
              <a:rPr lang="en-US"/>
              <a:t>Classification: CONFIDENTIAL- 2020 CPFD; HSOY54S1-2020US: USSG0H0282020</a:t>
            </a:r>
            <a:endParaRPr lang="en-US" dirty="0"/>
          </a:p>
        </p:txBody>
      </p:sp>
    </p:spTree>
    <p:extLst>
      <p:ext uri="{BB962C8B-B14F-4D97-AF65-F5344CB8AC3E}">
        <p14:creationId xmlns:p14="http://schemas.microsoft.com/office/powerpoint/2010/main" val="1276996534"/>
      </p:ext>
    </p:extLst>
  </p:cSld>
  <p:clrMapOvr>
    <a:masterClrMapping/>
  </p:clrMapOvr>
  <p:transition>
    <p:wipe dir="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de-CH"/>
          </a:p>
        </p:txBody>
      </p:sp>
      <p:sp>
        <p:nvSpPr>
          <p:cNvPr id="3" name="Rectangle 5"/>
          <p:cNvSpPr>
            <a:spLocks noGrp="1" noChangeArrowheads="1"/>
          </p:cNvSpPr>
          <p:nvPr>
            <p:ph type="ftr" sz="quarter" idx="10"/>
          </p:nvPr>
        </p:nvSpPr>
        <p:spPr/>
        <p:txBody>
          <a:bodyPr/>
          <a:lstStyle>
            <a:lvl1pPr>
              <a:defRPr dirty="0"/>
            </a:lvl1pPr>
          </a:lstStyle>
          <a:p>
            <a:pPr>
              <a:defRPr/>
            </a:pPr>
            <a:r>
              <a:rPr lang="en-US"/>
              <a:t>Classification: CONFIDENTIAL- 2020 CPFD; HSOY54S1-2020US: USSG0H0282020</a:t>
            </a:r>
            <a:endParaRPr lang="en-US" dirty="0"/>
          </a:p>
        </p:txBody>
      </p:sp>
    </p:spTree>
    <p:extLst>
      <p:ext uri="{BB962C8B-B14F-4D97-AF65-F5344CB8AC3E}">
        <p14:creationId xmlns:p14="http://schemas.microsoft.com/office/powerpoint/2010/main" val="2205912129"/>
      </p:ext>
    </p:extLst>
  </p:cSld>
  <p:clrMapOvr>
    <a:masterClrMapping/>
  </p:clrMapOvr>
  <p:transition>
    <p:wipe dir="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5"/>
          <p:cNvSpPr>
            <a:spLocks noGrp="1" noChangeArrowheads="1"/>
          </p:cNvSpPr>
          <p:nvPr>
            <p:ph type="ftr" sz="quarter" idx="10"/>
          </p:nvPr>
        </p:nvSpPr>
        <p:spPr/>
        <p:txBody>
          <a:bodyPr/>
          <a:lstStyle>
            <a:lvl1pPr>
              <a:defRPr dirty="0"/>
            </a:lvl1pPr>
          </a:lstStyle>
          <a:p>
            <a:pPr>
              <a:defRPr/>
            </a:pPr>
            <a:r>
              <a:rPr lang="en-US"/>
              <a:t>Classification: CONFIDENTIAL- 2020 CPFD; HSOY54S1-2020US: USSG0H0282020</a:t>
            </a:r>
            <a:endParaRPr lang="en-US" dirty="0"/>
          </a:p>
        </p:txBody>
      </p:sp>
    </p:spTree>
    <p:extLst>
      <p:ext uri="{BB962C8B-B14F-4D97-AF65-F5344CB8AC3E}">
        <p14:creationId xmlns:p14="http://schemas.microsoft.com/office/powerpoint/2010/main" val="1808982720"/>
      </p:ext>
    </p:extLst>
  </p:cSld>
  <p:clrMapOvr>
    <a:masterClrMapping/>
  </p:clrMapOvr>
  <p:transition>
    <p:wipe dir="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200" b="1"/>
            </a:lvl1pPr>
          </a:lstStyle>
          <a:p>
            <a:r>
              <a:rPr lang="en-US"/>
              <a:t>Click to edit Master title style</a:t>
            </a:r>
            <a:endParaRPr lang="de-CH" dirty="0"/>
          </a:p>
        </p:txBody>
      </p:sp>
      <p:sp>
        <p:nvSpPr>
          <p:cNvPr id="3" name="Content Placeholder 2"/>
          <p:cNvSpPr>
            <a:spLocks noGrp="1"/>
          </p:cNvSpPr>
          <p:nvPr>
            <p:ph idx="1"/>
          </p:nvPr>
        </p:nvSpPr>
        <p:spPr>
          <a:xfrm>
            <a:off x="4766733" y="273051"/>
            <a:ext cx="6815667" cy="5853113"/>
          </a:xfrm>
        </p:spPr>
        <p:txBody>
          <a:bodyPr/>
          <a:lstStyle>
            <a:lvl1pPr>
              <a:defRPr sz="2000"/>
            </a:lvl1pPr>
            <a:lvl2pPr>
              <a:defRPr sz="20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CH" dirty="0"/>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5"/>
          <p:cNvSpPr>
            <a:spLocks noGrp="1" noChangeArrowheads="1"/>
          </p:cNvSpPr>
          <p:nvPr>
            <p:ph type="ftr" sz="quarter" idx="10"/>
          </p:nvPr>
        </p:nvSpPr>
        <p:spPr/>
        <p:txBody>
          <a:bodyPr/>
          <a:lstStyle>
            <a:lvl1pPr>
              <a:defRPr dirty="0"/>
            </a:lvl1pPr>
          </a:lstStyle>
          <a:p>
            <a:pPr>
              <a:defRPr/>
            </a:pPr>
            <a:r>
              <a:rPr lang="en-US"/>
              <a:t>Classification: CONFIDENTIAL- 2020 CPFD; HSOY54S1-2020US: USSG0H0282020</a:t>
            </a:r>
            <a:endParaRPr lang="en-US" dirty="0"/>
          </a:p>
        </p:txBody>
      </p:sp>
    </p:spTree>
    <p:extLst>
      <p:ext uri="{BB962C8B-B14F-4D97-AF65-F5344CB8AC3E}">
        <p14:creationId xmlns:p14="http://schemas.microsoft.com/office/powerpoint/2010/main" val="2932312597"/>
      </p:ext>
    </p:extLst>
  </p:cSld>
  <p:clrMapOvr>
    <a:masterClrMapping/>
  </p:clrMapOvr>
  <p:transition>
    <p:wipe dir="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200" b="1"/>
            </a:lvl1pPr>
          </a:lstStyle>
          <a:p>
            <a:r>
              <a:rPr lang="en-US"/>
              <a:t>Click to edit Master title style</a:t>
            </a:r>
            <a:endParaRPr lang="de-CH" dirty="0"/>
          </a:p>
        </p:txBody>
      </p:sp>
      <p:sp>
        <p:nvSpPr>
          <p:cNvPr id="3" name="Picture Placeholder 2"/>
          <p:cNvSpPr>
            <a:spLocks noGrp="1"/>
          </p:cNvSpPr>
          <p:nvPr>
            <p:ph type="pic" idx="1"/>
          </p:nvPr>
        </p:nvSpPr>
        <p:spPr>
          <a:xfrm>
            <a:off x="2389717" y="612775"/>
            <a:ext cx="7315200" cy="4114800"/>
          </a:xfrm>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dirty="0"/>
              <a:t>Click icon to add picture</a:t>
            </a:r>
            <a:endParaRPr lang="de-CH" noProof="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5"/>
          <p:cNvSpPr>
            <a:spLocks noGrp="1" noChangeArrowheads="1"/>
          </p:cNvSpPr>
          <p:nvPr>
            <p:ph type="ftr" sz="quarter" idx="10"/>
          </p:nvPr>
        </p:nvSpPr>
        <p:spPr/>
        <p:txBody>
          <a:bodyPr/>
          <a:lstStyle>
            <a:lvl1pPr>
              <a:defRPr dirty="0"/>
            </a:lvl1pPr>
          </a:lstStyle>
          <a:p>
            <a:pPr>
              <a:defRPr/>
            </a:pPr>
            <a:r>
              <a:rPr lang="en-US"/>
              <a:t>Classification: CONFIDENTIAL- 2020 CPFD; HSOY54S1-2020US: USSG0H0282020</a:t>
            </a:r>
            <a:endParaRPr lang="en-US" dirty="0"/>
          </a:p>
        </p:txBody>
      </p:sp>
    </p:spTree>
    <p:extLst>
      <p:ext uri="{BB962C8B-B14F-4D97-AF65-F5344CB8AC3E}">
        <p14:creationId xmlns:p14="http://schemas.microsoft.com/office/powerpoint/2010/main" val="3887222178"/>
      </p:ext>
    </p:extLst>
  </p:cSld>
  <p:clrMapOvr>
    <a:masterClrMapping/>
  </p:clrMapOvr>
  <p:transition>
    <p:wipe dir="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gray">
      <p:bgPr>
        <a:solidFill>
          <a:srgbClr val="FFFFFF"/>
        </a:solidFill>
        <a:effectLst/>
      </p:bgPr>
    </p:bg>
    <p:spTree>
      <p:nvGrpSpPr>
        <p:cNvPr id="1" name=""/>
        <p:cNvGrpSpPr/>
        <p:nvPr/>
      </p:nvGrpSpPr>
      <p:grpSpPr>
        <a:xfrm>
          <a:off x="0" y="0"/>
          <a:ext cx="0" cy="0"/>
          <a:chOff x="0" y="0"/>
          <a:chExt cx="0" cy="0"/>
        </a:xfrm>
      </p:grpSpPr>
      <p:pic>
        <p:nvPicPr>
          <p:cNvPr id="1026" name="Picture 7" descr="ppt_land_print_2"/>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0" y="6173789"/>
            <a:ext cx="12192000" cy="688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3"/>
          <p:cNvSpPr>
            <a:spLocks noGrp="1" noChangeArrowheads="1"/>
          </p:cNvSpPr>
          <p:nvPr>
            <p:ph type="title"/>
          </p:nvPr>
        </p:nvSpPr>
        <p:spPr bwMode="auto">
          <a:xfrm>
            <a:off x="497418" y="88900"/>
            <a:ext cx="11271249" cy="812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ctr" anchorCtr="0" compatLnSpc="1">
            <a:prstTxWarp prst="textNoShape">
              <a:avLst/>
            </a:prstTxWarp>
          </a:bodyPr>
          <a:lstStyle/>
          <a:p>
            <a:pPr lvl="0"/>
            <a:r>
              <a:rPr lang="en-US" altLang="en-US"/>
              <a:t>Click to edit Master title style</a:t>
            </a:r>
          </a:p>
        </p:txBody>
      </p:sp>
      <p:sp>
        <p:nvSpPr>
          <p:cNvPr id="1028" name="Rectangle 4"/>
          <p:cNvSpPr>
            <a:spLocks noGrp="1" noChangeArrowheads="1"/>
          </p:cNvSpPr>
          <p:nvPr>
            <p:ph type="body" idx="1"/>
          </p:nvPr>
        </p:nvSpPr>
        <p:spPr bwMode="auto">
          <a:xfrm>
            <a:off x="497418" y="1211263"/>
            <a:ext cx="11279716" cy="4730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7173" name="Rectangle 5"/>
          <p:cNvSpPr>
            <a:spLocks noGrp="1" noChangeArrowheads="1"/>
          </p:cNvSpPr>
          <p:nvPr>
            <p:ph type="ftr" sz="quarter" idx="3"/>
          </p:nvPr>
        </p:nvSpPr>
        <p:spPr bwMode="auto">
          <a:xfrm>
            <a:off x="1056217" y="6483350"/>
            <a:ext cx="7670800" cy="376238"/>
          </a:xfrm>
          <a:prstGeom prst="rect">
            <a:avLst/>
          </a:prstGeom>
          <a:noFill/>
          <a:ln w="9525">
            <a:noFill/>
            <a:miter lim="800000"/>
            <a:headEnd/>
            <a:tailEnd/>
          </a:ln>
          <a:effectLst/>
        </p:spPr>
        <p:txBody>
          <a:bodyPr vert="horz" wrap="square" lIns="0" tIns="45720" rIns="91440" bIns="45720" numCol="1" anchor="t" anchorCtr="0" compatLnSpc="1">
            <a:prstTxWarp prst="textNoShape">
              <a:avLst/>
            </a:prstTxWarp>
            <a:normAutofit/>
          </a:bodyPr>
          <a:lstStyle>
            <a:lvl1pPr eaLnBrk="0" fontAlgn="auto" hangingPunct="0">
              <a:spcBef>
                <a:spcPts val="0"/>
              </a:spcBef>
              <a:spcAft>
                <a:spcPts val="600"/>
              </a:spcAft>
              <a:tabLst>
                <a:tab pos="441325" algn="l"/>
              </a:tabLst>
              <a:defRPr sz="1200" dirty="0">
                <a:latin typeface="Arial" charset="0"/>
                <a:cs typeface="+mn-cs"/>
              </a:defRPr>
            </a:lvl1pPr>
          </a:lstStyle>
          <a:p>
            <a:pPr>
              <a:defRPr/>
            </a:pPr>
            <a:r>
              <a:rPr lang="en-US"/>
              <a:t>Classification: CONFIDENTIAL- 2020 CPFD; HSOY54S1-2020US: USSG0H0282020</a:t>
            </a:r>
            <a:endParaRPr lang="en-US" dirty="0"/>
          </a:p>
        </p:txBody>
      </p:sp>
      <p:sp>
        <p:nvSpPr>
          <p:cNvPr id="1030" name="Rectangle 6"/>
          <p:cNvSpPr>
            <a:spLocks noChangeArrowheads="1"/>
          </p:cNvSpPr>
          <p:nvPr/>
        </p:nvSpPr>
        <p:spPr bwMode="auto">
          <a:xfrm>
            <a:off x="391584" y="6483350"/>
            <a:ext cx="742949" cy="374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0" hangingPunct="0">
              <a:spcAft>
                <a:spcPts val="600"/>
              </a:spcAft>
              <a:tabLst>
                <a:tab pos="441325" algn="l"/>
              </a:tabLst>
            </a:pPr>
            <a:fld id="{B5BCF527-32DC-4343-809A-477524B97BC5}" type="slidenum">
              <a:rPr lang="en-US" sz="1200"/>
              <a:pPr eaLnBrk="0" hangingPunct="0">
                <a:spcAft>
                  <a:spcPts val="600"/>
                </a:spcAft>
                <a:tabLst>
                  <a:tab pos="441325" algn="l"/>
                </a:tabLst>
              </a:pPr>
              <a:t>‹#›</a:t>
            </a:fld>
            <a:r>
              <a:rPr lang="en-US" sz="1200"/>
              <a:t>	</a:t>
            </a:r>
          </a:p>
        </p:txBody>
      </p:sp>
      <p:pic>
        <p:nvPicPr>
          <p:cNvPr id="1031" name="Picture 8" descr="new logo"/>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9986434" y="6403975"/>
            <a:ext cx="1566333" cy="350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868" r:id="rId1"/>
    <p:sldLayoutId id="2147483869" r:id="rId2"/>
    <p:sldLayoutId id="2147483870" r:id="rId3"/>
    <p:sldLayoutId id="2147483871" r:id="rId4"/>
    <p:sldLayoutId id="2147483872" r:id="rId5"/>
    <p:sldLayoutId id="2147483873" r:id="rId6"/>
    <p:sldLayoutId id="2147483874" r:id="rId7"/>
    <p:sldLayoutId id="2147483875" r:id="rId8"/>
    <p:sldLayoutId id="2147483876" r:id="rId9"/>
    <p:sldLayoutId id="2147483877" r:id="rId10"/>
    <p:sldLayoutId id="2147483878" r:id="rId11"/>
  </p:sldLayoutIdLst>
  <p:transition>
    <p:wipe dir="r"/>
  </p:transition>
  <p:hf sldNum="0" hdr="0" dt="0"/>
  <p:txStyles>
    <p:titleStyle>
      <a:lvl1pPr algn="l" defTabSz="957263" rtl="0" eaLnBrk="0" fontAlgn="base" hangingPunct="0">
        <a:lnSpc>
          <a:spcPct val="90000"/>
        </a:lnSpc>
        <a:spcBef>
          <a:spcPct val="0"/>
        </a:spcBef>
        <a:spcAft>
          <a:spcPct val="0"/>
        </a:spcAft>
        <a:defRPr sz="2200" b="1">
          <a:solidFill>
            <a:schemeClr val="tx2"/>
          </a:solidFill>
          <a:latin typeface="+mj-lt"/>
          <a:ea typeface="+mj-ea"/>
          <a:cs typeface="+mj-cs"/>
        </a:defRPr>
      </a:lvl1pPr>
      <a:lvl2pPr algn="l" defTabSz="957263" rtl="0" eaLnBrk="0" fontAlgn="base" hangingPunct="0">
        <a:lnSpc>
          <a:spcPct val="90000"/>
        </a:lnSpc>
        <a:spcBef>
          <a:spcPct val="0"/>
        </a:spcBef>
        <a:spcAft>
          <a:spcPct val="0"/>
        </a:spcAft>
        <a:defRPr sz="2200" b="1">
          <a:solidFill>
            <a:schemeClr val="tx2"/>
          </a:solidFill>
          <a:latin typeface="Arial" charset="0"/>
        </a:defRPr>
      </a:lvl2pPr>
      <a:lvl3pPr algn="l" defTabSz="957263" rtl="0" eaLnBrk="0" fontAlgn="base" hangingPunct="0">
        <a:lnSpc>
          <a:spcPct val="90000"/>
        </a:lnSpc>
        <a:spcBef>
          <a:spcPct val="0"/>
        </a:spcBef>
        <a:spcAft>
          <a:spcPct val="0"/>
        </a:spcAft>
        <a:defRPr sz="2200" b="1">
          <a:solidFill>
            <a:schemeClr val="tx2"/>
          </a:solidFill>
          <a:latin typeface="Arial" charset="0"/>
        </a:defRPr>
      </a:lvl3pPr>
      <a:lvl4pPr algn="l" defTabSz="957263" rtl="0" eaLnBrk="0" fontAlgn="base" hangingPunct="0">
        <a:lnSpc>
          <a:spcPct val="90000"/>
        </a:lnSpc>
        <a:spcBef>
          <a:spcPct val="0"/>
        </a:spcBef>
        <a:spcAft>
          <a:spcPct val="0"/>
        </a:spcAft>
        <a:defRPr sz="2200" b="1">
          <a:solidFill>
            <a:schemeClr val="tx2"/>
          </a:solidFill>
          <a:latin typeface="Arial" charset="0"/>
        </a:defRPr>
      </a:lvl4pPr>
      <a:lvl5pPr algn="l" defTabSz="957263" rtl="0" eaLnBrk="0" fontAlgn="base" hangingPunct="0">
        <a:lnSpc>
          <a:spcPct val="90000"/>
        </a:lnSpc>
        <a:spcBef>
          <a:spcPct val="0"/>
        </a:spcBef>
        <a:spcAft>
          <a:spcPct val="0"/>
        </a:spcAft>
        <a:defRPr sz="2200" b="1">
          <a:solidFill>
            <a:schemeClr val="tx2"/>
          </a:solidFill>
          <a:latin typeface="Arial" charset="0"/>
        </a:defRPr>
      </a:lvl5pPr>
      <a:lvl6pPr marL="457200" algn="l" defTabSz="957263" rtl="0" eaLnBrk="1" fontAlgn="base" hangingPunct="1">
        <a:lnSpc>
          <a:spcPct val="90000"/>
        </a:lnSpc>
        <a:spcBef>
          <a:spcPct val="0"/>
        </a:spcBef>
        <a:spcAft>
          <a:spcPct val="0"/>
        </a:spcAft>
        <a:defRPr sz="2200" b="1">
          <a:solidFill>
            <a:schemeClr val="tx2"/>
          </a:solidFill>
          <a:latin typeface="Arial" charset="0"/>
        </a:defRPr>
      </a:lvl6pPr>
      <a:lvl7pPr marL="914400" algn="l" defTabSz="957263" rtl="0" eaLnBrk="1" fontAlgn="base" hangingPunct="1">
        <a:lnSpc>
          <a:spcPct val="90000"/>
        </a:lnSpc>
        <a:spcBef>
          <a:spcPct val="0"/>
        </a:spcBef>
        <a:spcAft>
          <a:spcPct val="0"/>
        </a:spcAft>
        <a:defRPr sz="2200" b="1">
          <a:solidFill>
            <a:schemeClr val="tx2"/>
          </a:solidFill>
          <a:latin typeface="Arial" charset="0"/>
        </a:defRPr>
      </a:lvl7pPr>
      <a:lvl8pPr marL="1371600" algn="l" defTabSz="957263" rtl="0" eaLnBrk="1" fontAlgn="base" hangingPunct="1">
        <a:lnSpc>
          <a:spcPct val="90000"/>
        </a:lnSpc>
        <a:spcBef>
          <a:spcPct val="0"/>
        </a:spcBef>
        <a:spcAft>
          <a:spcPct val="0"/>
        </a:spcAft>
        <a:defRPr sz="2200" b="1">
          <a:solidFill>
            <a:schemeClr val="tx2"/>
          </a:solidFill>
          <a:latin typeface="Arial" charset="0"/>
        </a:defRPr>
      </a:lvl8pPr>
      <a:lvl9pPr marL="1828800" algn="l" defTabSz="957263" rtl="0" eaLnBrk="1" fontAlgn="base" hangingPunct="1">
        <a:lnSpc>
          <a:spcPct val="90000"/>
        </a:lnSpc>
        <a:spcBef>
          <a:spcPct val="0"/>
        </a:spcBef>
        <a:spcAft>
          <a:spcPct val="0"/>
        </a:spcAft>
        <a:defRPr sz="2200" b="1">
          <a:solidFill>
            <a:schemeClr val="tx2"/>
          </a:solidFill>
          <a:latin typeface="Arial" charset="0"/>
        </a:defRPr>
      </a:lvl9pPr>
    </p:titleStyle>
    <p:bodyStyle>
      <a:lvl1pPr marL="285750" indent="-285750" algn="l" defTabSz="957263" rtl="0" eaLnBrk="0" fontAlgn="base" hangingPunct="0">
        <a:spcBef>
          <a:spcPct val="0"/>
        </a:spcBef>
        <a:spcAft>
          <a:spcPct val="25000"/>
        </a:spcAft>
        <a:buClr>
          <a:schemeClr val="tx2"/>
        </a:buClr>
        <a:buFont typeface="Arial" charset="0"/>
        <a:buChar char="●"/>
        <a:defRPr sz="2000">
          <a:solidFill>
            <a:schemeClr val="tx1"/>
          </a:solidFill>
          <a:latin typeface="+mn-lt"/>
          <a:ea typeface="+mn-ea"/>
          <a:cs typeface="+mn-cs"/>
        </a:defRPr>
      </a:lvl1pPr>
      <a:lvl2pPr marL="676275" indent="-276225" algn="l" defTabSz="957263" rtl="0" eaLnBrk="0" fontAlgn="base" hangingPunct="0">
        <a:spcBef>
          <a:spcPct val="0"/>
        </a:spcBef>
        <a:spcAft>
          <a:spcPct val="25000"/>
        </a:spcAft>
        <a:buClr>
          <a:schemeClr val="tx2"/>
        </a:buClr>
        <a:buFont typeface="Arial" charset="0"/>
        <a:buChar char="-"/>
        <a:defRPr sz="2000">
          <a:solidFill>
            <a:schemeClr val="tx1"/>
          </a:solidFill>
          <a:latin typeface="+mn-lt"/>
        </a:defRPr>
      </a:lvl2pPr>
      <a:lvl3pPr marL="1144588" indent="-287338" algn="l" defTabSz="957263" rtl="0" eaLnBrk="0" fontAlgn="base" hangingPunct="0">
        <a:spcBef>
          <a:spcPct val="0"/>
        </a:spcBef>
        <a:spcAft>
          <a:spcPct val="25000"/>
        </a:spcAft>
        <a:buClr>
          <a:schemeClr val="tx2"/>
        </a:buClr>
        <a:buChar char="•"/>
        <a:defRPr sz="2000">
          <a:solidFill>
            <a:schemeClr val="tx1"/>
          </a:solidFill>
          <a:latin typeface="+mn-lt"/>
        </a:defRPr>
      </a:lvl3pPr>
      <a:lvl4pPr marL="1619250" indent="-295275" algn="l" defTabSz="957263" rtl="0" eaLnBrk="0" fontAlgn="base" hangingPunct="0">
        <a:spcBef>
          <a:spcPct val="0"/>
        </a:spcBef>
        <a:spcAft>
          <a:spcPct val="25000"/>
        </a:spcAft>
        <a:buClr>
          <a:schemeClr val="tx2"/>
        </a:buClr>
        <a:buFont typeface="Arial" charset="0"/>
        <a:buChar char="-"/>
        <a:defRPr sz="2000">
          <a:solidFill>
            <a:schemeClr val="tx1"/>
          </a:solidFill>
          <a:latin typeface="+mn-lt"/>
        </a:defRPr>
      </a:lvl4pPr>
      <a:lvl5pPr marL="2093913" indent="-295275" algn="l" defTabSz="957263" rtl="0" eaLnBrk="0" fontAlgn="base" hangingPunct="0">
        <a:spcBef>
          <a:spcPct val="0"/>
        </a:spcBef>
        <a:spcAft>
          <a:spcPct val="25000"/>
        </a:spcAft>
        <a:buClr>
          <a:schemeClr val="tx2"/>
        </a:buClr>
        <a:buChar char="•"/>
        <a:defRPr sz="2000">
          <a:solidFill>
            <a:schemeClr val="tx1"/>
          </a:solidFill>
          <a:latin typeface="+mn-lt"/>
        </a:defRPr>
      </a:lvl5pPr>
      <a:lvl6pPr marL="2551113" indent="-295275" algn="l" defTabSz="957263" rtl="0" eaLnBrk="1" fontAlgn="base" hangingPunct="1">
        <a:spcBef>
          <a:spcPct val="0"/>
        </a:spcBef>
        <a:spcAft>
          <a:spcPct val="25000"/>
        </a:spcAft>
        <a:buClr>
          <a:schemeClr val="tx2"/>
        </a:buClr>
        <a:buChar char="•"/>
        <a:defRPr sz="2000">
          <a:solidFill>
            <a:schemeClr val="tx1"/>
          </a:solidFill>
          <a:latin typeface="+mn-lt"/>
        </a:defRPr>
      </a:lvl6pPr>
      <a:lvl7pPr marL="3008313" indent="-295275" algn="l" defTabSz="957263" rtl="0" eaLnBrk="1" fontAlgn="base" hangingPunct="1">
        <a:spcBef>
          <a:spcPct val="0"/>
        </a:spcBef>
        <a:spcAft>
          <a:spcPct val="25000"/>
        </a:spcAft>
        <a:buClr>
          <a:schemeClr val="tx2"/>
        </a:buClr>
        <a:buChar char="•"/>
        <a:defRPr sz="2000">
          <a:solidFill>
            <a:schemeClr val="tx1"/>
          </a:solidFill>
          <a:latin typeface="+mn-lt"/>
        </a:defRPr>
      </a:lvl7pPr>
      <a:lvl8pPr marL="3465513" indent="-295275" algn="l" defTabSz="957263" rtl="0" eaLnBrk="1" fontAlgn="base" hangingPunct="1">
        <a:spcBef>
          <a:spcPct val="0"/>
        </a:spcBef>
        <a:spcAft>
          <a:spcPct val="25000"/>
        </a:spcAft>
        <a:buClr>
          <a:schemeClr val="tx2"/>
        </a:buClr>
        <a:buChar char="•"/>
        <a:defRPr sz="2000">
          <a:solidFill>
            <a:schemeClr val="tx1"/>
          </a:solidFill>
          <a:latin typeface="+mn-lt"/>
        </a:defRPr>
      </a:lvl8pPr>
      <a:lvl9pPr marL="3922713" indent="-295275" algn="l" defTabSz="957263" rtl="0" eaLnBrk="1" fontAlgn="base" hangingPunct="1">
        <a:spcBef>
          <a:spcPct val="0"/>
        </a:spcBef>
        <a:spcAft>
          <a:spcPct val="25000"/>
        </a:spcAft>
        <a:buClr>
          <a:schemeClr val="tx2"/>
        </a:buClr>
        <a:buChar char="•"/>
        <a:defRPr sz="2000">
          <a:solidFill>
            <a:schemeClr val="tx1"/>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vmlDrawing" Target="../drawings/vmlDrawing2.vml"/><Relationship Id="rId5" Type="http://schemas.openxmlformats.org/officeDocument/2006/relationships/image" Target="../media/image5.emf"/><Relationship Id="rId4" Type="http://schemas.openxmlformats.org/officeDocument/2006/relationships/package" Target="../embeddings/Microsoft_Excel_Worksheet4.xlsx"/></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vmlDrawing" Target="../drawings/vmlDrawing3.vml"/><Relationship Id="rId5" Type="http://schemas.openxmlformats.org/officeDocument/2006/relationships/image" Target="../media/image6.emf"/><Relationship Id="rId4" Type="http://schemas.openxmlformats.org/officeDocument/2006/relationships/package" Target="../embeddings/Microsoft_Excel_Worksheet5.xlsx"/></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vmlDrawing" Target="../drawings/vmlDrawing4.vml"/><Relationship Id="rId5" Type="http://schemas.openxmlformats.org/officeDocument/2006/relationships/image" Target="../media/image7.emf"/><Relationship Id="rId4" Type="http://schemas.openxmlformats.org/officeDocument/2006/relationships/package" Target="../embeddings/Microsoft_Excel_Worksheet6.xlsx"/></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8.xml"/><Relationship Id="rId7" Type="http://schemas.openxmlformats.org/officeDocument/2006/relationships/image" Target="../media/image9.emf"/><Relationship Id="rId2" Type="http://schemas.openxmlformats.org/officeDocument/2006/relationships/slideLayout" Target="../slideLayouts/slideLayout2.xml"/><Relationship Id="rId1" Type="http://schemas.openxmlformats.org/officeDocument/2006/relationships/vmlDrawing" Target="../drawings/vmlDrawing5.vml"/><Relationship Id="rId6" Type="http://schemas.openxmlformats.org/officeDocument/2006/relationships/package" Target="../embeddings/Microsoft_Excel_Worksheet8.xlsx"/><Relationship Id="rId5" Type="http://schemas.openxmlformats.org/officeDocument/2006/relationships/image" Target="../media/image8.emf"/><Relationship Id="rId4" Type="http://schemas.openxmlformats.org/officeDocument/2006/relationships/package" Target="../embeddings/Microsoft_Excel_Worksheet7.xlsx"/></Relationships>
</file>

<file path=ppt/slides/_rels/slide14.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vmlDrawing" Target="../drawings/vmlDrawing6.vml"/><Relationship Id="rId5" Type="http://schemas.openxmlformats.org/officeDocument/2006/relationships/image" Target="../media/image10.emf"/><Relationship Id="rId4" Type="http://schemas.openxmlformats.org/officeDocument/2006/relationships/package" Target="../embeddings/Microsoft_Excel_Worksheet12.xlsx"/></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vmlDrawing" Target="../drawings/vmlDrawing7.vml"/><Relationship Id="rId5" Type="http://schemas.openxmlformats.org/officeDocument/2006/relationships/image" Target="../media/image11.emf"/><Relationship Id="rId4" Type="http://schemas.openxmlformats.org/officeDocument/2006/relationships/package" Target="../embeddings/Microsoft_Excel_Worksheet13.xlsx"/></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vmlDrawing" Target="../drawings/vmlDrawing8.vml"/><Relationship Id="rId5" Type="http://schemas.openxmlformats.org/officeDocument/2006/relationships/image" Target="../media/image12.emf"/><Relationship Id="rId4" Type="http://schemas.openxmlformats.org/officeDocument/2006/relationships/package" Target="../embeddings/Microsoft_Excel_Worksheet14.xlsx"/></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chart" Target="../charts/chart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vmlDrawing" Target="../drawings/vmlDrawing9.vml"/><Relationship Id="rId5" Type="http://schemas.openxmlformats.org/officeDocument/2006/relationships/image" Target="../media/image13.emf"/><Relationship Id="rId4" Type="http://schemas.openxmlformats.org/officeDocument/2006/relationships/package" Target="../embeddings/Microsoft_Excel_Worksheet18.xlsx"/></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vmlDrawing" Target="../drawings/vmlDrawing10.vml"/><Relationship Id="rId5" Type="http://schemas.openxmlformats.org/officeDocument/2006/relationships/image" Target="../media/image14.emf"/><Relationship Id="rId4" Type="http://schemas.openxmlformats.org/officeDocument/2006/relationships/package" Target="../embeddings/Microsoft_Excel_Worksheet19.xlsx"/></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vmlDrawing" Target="../drawings/vmlDrawing11.vml"/><Relationship Id="rId5" Type="http://schemas.openxmlformats.org/officeDocument/2006/relationships/image" Target="../media/image15.emf"/><Relationship Id="rId4" Type="http://schemas.openxmlformats.org/officeDocument/2006/relationships/package" Target="../embeddings/Microsoft_Excel_Worksheet20.xlsx"/></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vmlDrawing" Target="../drawings/vmlDrawing1.vml"/><Relationship Id="rId5" Type="http://schemas.openxmlformats.org/officeDocument/2006/relationships/image" Target="../media/image4.emf"/><Relationship Id="rId4" Type="http://schemas.openxmlformats.org/officeDocument/2006/relationships/package" Target="../embeddings/Microsoft_Excel_Worksheet.xlsx"/></Relationships>
</file>

<file path=ppt/slides/_rels/slide7.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ubtitle 2"/>
          <p:cNvSpPr>
            <a:spLocks noGrp="1"/>
          </p:cNvSpPr>
          <p:nvPr>
            <p:ph type="subTitle" sz="quarter" idx="1"/>
          </p:nvPr>
        </p:nvSpPr>
        <p:spPr>
          <a:xfrm>
            <a:off x="1600200" y="5334000"/>
            <a:ext cx="7199313" cy="838200"/>
          </a:xfrm>
        </p:spPr>
        <p:txBody>
          <a:bodyPr/>
          <a:lstStyle/>
          <a:p>
            <a:pPr eaLnBrk="1" hangingPunct="1"/>
            <a:r>
              <a:rPr lang="en-US" dirty="0"/>
              <a:t>Holloway, James</a:t>
            </a:r>
          </a:p>
          <a:p>
            <a:pPr eaLnBrk="1" hangingPunct="1"/>
            <a:r>
              <a:rPr lang="en-US" dirty="0"/>
              <a:t>Vaz Da Silva, Joao Renato, Eric Palmer</a:t>
            </a:r>
          </a:p>
          <a:p>
            <a:pPr eaLnBrk="1" hangingPunct="1"/>
            <a:r>
              <a:rPr lang="en-US" dirty="0"/>
              <a:t>2020 Crop Protection Field Development </a:t>
            </a:r>
          </a:p>
          <a:p>
            <a:pPr eaLnBrk="1" hangingPunct="1"/>
            <a:r>
              <a:rPr lang="en-US" dirty="0"/>
              <a:t>Last Updated: AUG-26-2020</a:t>
            </a:r>
          </a:p>
        </p:txBody>
      </p:sp>
      <p:sp>
        <p:nvSpPr>
          <p:cNvPr id="29699" name="Title 1"/>
          <p:cNvSpPr>
            <a:spLocks noGrp="1"/>
          </p:cNvSpPr>
          <p:nvPr>
            <p:ph type="ctrTitle" sz="quarter"/>
          </p:nvPr>
        </p:nvSpPr>
        <p:spPr>
          <a:xfrm>
            <a:off x="1600200" y="3581401"/>
            <a:ext cx="7848600" cy="1222375"/>
          </a:xfrm>
        </p:spPr>
        <p:txBody>
          <a:bodyPr/>
          <a:lstStyle/>
          <a:p>
            <a:pPr eaLnBrk="1" hangingPunct="1"/>
            <a:r>
              <a:rPr lang="en-US" dirty="0"/>
              <a:t>HSOY54S1-2020US</a:t>
            </a:r>
            <a:br>
              <a:rPr lang="en-US" dirty="0"/>
            </a:br>
            <a:r>
              <a:rPr lang="en-US" dirty="0"/>
              <a:t>KATO:  Product concept: Evaluation of tank-mix options for POST grass control</a:t>
            </a:r>
          </a:p>
        </p:txBody>
      </p:sp>
    </p:spTree>
  </p:cSld>
  <p:clrMapOvr>
    <a:masterClrMapping/>
  </p:clrMapOvr>
  <p:transition>
    <p:wipe dir="r"/>
  </p:transition>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6866" name="Title 1"/>
          <p:cNvSpPr>
            <a:spLocks noGrp="1"/>
          </p:cNvSpPr>
          <p:nvPr>
            <p:ph type="title"/>
          </p:nvPr>
        </p:nvSpPr>
        <p:spPr/>
        <p:txBody>
          <a:bodyPr/>
          <a:lstStyle/>
          <a:p>
            <a:pPr eaLnBrk="1" hangingPunct="1"/>
            <a:r>
              <a:rPr lang="en-US" dirty="0"/>
              <a:t>Results: 7 DAA – BRAPP and ELEIN control</a:t>
            </a:r>
          </a:p>
        </p:txBody>
      </p:sp>
      <p:sp>
        <p:nvSpPr>
          <p:cNvPr id="36867" name="Content Placeholder 2"/>
          <p:cNvSpPr>
            <a:spLocks noGrp="1"/>
          </p:cNvSpPr>
          <p:nvPr>
            <p:ph idx="1"/>
          </p:nvPr>
        </p:nvSpPr>
        <p:spPr/>
        <p:txBody>
          <a:bodyPr/>
          <a:lstStyle/>
          <a:p>
            <a:pPr lvl="2" eaLnBrk="1" hangingPunct="1"/>
            <a:endParaRPr lang="en-US" dirty="0">
              <a:solidFill>
                <a:srgbClr val="000000"/>
              </a:solidFill>
            </a:endParaRPr>
          </a:p>
          <a:p>
            <a:pPr lvl="1" eaLnBrk="1" hangingPunct="1"/>
            <a:endParaRPr lang="en-US" dirty="0">
              <a:solidFill>
                <a:srgbClr val="000000"/>
              </a:solidFill>
            </a:endParaRPr>
          </a:p>
          <a:p>
            <a:pPr eaLnBrk="1" hangingPunct="1"/>
            <a:endParaRPr lang="en-US" dirty="0"/>
          </a:p>
        </p:txBody>
      </p:sp>
      <p:sp>
        <p:nvSpPr>
          <p:cNvPr id="36868" name="Footer Placeholder 3"/>
          <p:cNvSpPr>
            <a:spLocks noGrp="1"/>
          </p:cNvSpPr>
          <p:nvPr>
            <p:ph type="ftr" sz="quarter" idx="10"/>
          </p:nvPr>
        </p:nvSpPr>
        <p:spPr>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tabLst>
                <a:tab pos="441325" algn="l"/>
              </a:tabLst>
              <a:defRPr>
                <a:solidFill>
                  <a:schemeClr val="tx1"/>
                </a:solidFill>
                <a:latin typeface="Arial" charset="0"/>
              </a:defRPr>
            </a:lvl1pPr>
            <a:lvl2pPr marL="742950" indent="-285750">
              <a:tabLst>
                <a:tab pos="441325" algn="l"/>
              </a:tabLst>
              <a:defRPr>
                <a:solidFill>
                  <a:schemeClr val="tx1"/>
                </a:solidFill>
                <a:latin typeface="Arial" charset="0"/>
              </a:defRPr>
            </a:lvl2pPr>
            <a:lvl3pPr marL="1143000" indent="-228600">
              <a:tabLst>
                <a:tab pos="441325" algn="l"/>
              </a:tabLst>
              <a:defRPr>
                <a:solidFill>
                  <a:schemeClr val="tx1"/>
                </a:solidFill>
                <a:latin typeface="Arial" charset="0"/>
              </a:defRPr>
            </a:lvl3pPr>
            <a:lvl4pPr marL="1600200" indent="-228600">
              <a:tabLst>
                <a:tab pos="441325" algn="l"/>
              </a:tabLst>
              <a:defRPr>
                <a:solidFill>
                  <a:schemeClr val="tx1"/>
                </a:solidFill>
                <a:latin typeface="Arial" charset="0"/>
              </a:defRPr>
            </a:lvl4pPr>
            <a:lvl5pPr marL="2057400" indent="-228600">
              <a:tabLst>
                <a:tab pos="441325" algn="l"/>
              </a:tabLst>
              <a:defRPr>
                <a:solidFill>
                  <a:schemeClr val="tx1"/>
                </a:solidFill>
                <a:latin typeface="Arial" charset="0"/>
              </a:defRPr>
            </a:lvl5pPr>
            <a:lvl6pPr marL="2514600" indent="-228600" fontAlgn="base">
              <a:spcBef>
                <a:spcPct val="0"/>
              </a:spcBef>
              <a:spcAft>
                <a:spcPct val="0"/>
              </a:spcAft>
              <a:tabLst>
                <a:tab pos="441325" algn="l"/>
              </a:tabLst>
              <a:defRPr>
                <a:solidFill>
                  <a:schemeClr val="tx1"/>
                </a:solidFill>
                <a:latin typeface="Arial" charset="0"/>
              </a:defRPr>
            </a:lvl6pPr>
            <a:lvl7pPr marL="2971800" indent="-228600" fontAlgn="base">
              <a:spcBef>
                <a:spcPct val="0"/>
              </a:spcBef>
              <a:spcAft>
                <a:spcPct val="0"/>
              </a:spcAft>
              <a:tabLst>
                <a:tab pos="441325" algn="l"/>
              </a:tabLst>
              <a:defRPr>
                <a:solidFill>
                  <a:schemeClr val="tx1"/>
                </a:solidFill>
                <a:latin typeface="Arial" charset="0"/>
              </a:defRPr>
            </a:lvl7pPr>
            <a:lvl8pPr marL="3429000" indent="-228600" fontAlgn="base">
              <a:spcBef>
                <a:spcPct val="0"/>
              </a:spcBef>
              <a:spcAft>
                <a:spcPct val="0"/>
              </a:spcAft>
              <a:tabLst>
                <a:tab pos="441325" algn="l"/>
              </a:tabLst>
              <a:defRPr>
                <a:solidFill>
                  <a:schemeClr val="tx1"/>
                </a:solidFill>
                <a:latin typeface="Arial" charset="0"/>
              </a:defRPr>
            </a:lvl8pPr>
            <a:lvl9pPr marL="3886200" indent="-228600" fontAlgn="base">
              <a:spcBef>
                <a:spcPct val="0"/>
              </a:spcBef>
              <a:spcAft>
                <a:spcPct val="0"/>
              </a:spcAft>
              <a:tabLst>
                <a:tab pos="441325" algn="l"/>
              </a:tabLst>
              <a:defRPr>
                <a:solidFill>
                  <a:schemeClr val="tx1"/>
                </a:solidFill>
                <a:latin typeface="Arial" charset="0"/>
              </a:defRPr>
            </a:lvl9pPr>
          </a:lstStyle>
          <a:p>
            <a:pPr fontAlgn="base">
              <a:spcBef>
                <a:spcPct val="0"/>
              </a:spcBef>
              <a:defRPr/>
            </a:pPr>
            <a:r>
              <a:rPr lang="en-US"/>
              <a:t>Classification: CONFIDENTIAL- 2020 CPFD; HSOY54S1-2020US: USSG0H0282020</a:t>
            </a:r>
            <a:endParaRPr lang="en-US" dirty="0"/>
          </a:p>
        </p:txBody>
      </p:sp>
      <p:graphicFrame>
        <p:nvGraphicFramePr>
          <p:cNvPr id="3" name="Object 2">
            <a:extLst>
              <a:ext uri="{FF2B5EF4-FFF2-40B4-BE49-F238E27FC236}">
                <a16:creationId xmlns:a16="http://schemas.microsoft.com/office/drawing/2014/main" id="{33127A49-D40E-4EB8-9D94-1C84AFC78161}"/>
              </a:ext>
            </a:extLst>
          </p:cNvPr>
          <p:cNvGraphicFramePr>
            <a:graphicFrameLocks noChangeAspect="1"/>
          </p:cNvGraphicFramePr>
          <p:nvPr>
            <p:extLst>
              <p:ext uri="{D42A27DB-BD31-4B8C-83A1-F6EECF244321}">
                <p14:modId xmlns:p14="http://schemas.microsoft.com/office/powerpoint/2010/main" val="2169869441"/>
              </p:ext>
            </p:extLst>
          </p:nvPr>
        </p:nvGraphicFramePr>
        <p:xfrm>
          <a:off x="2514601" y="1600199"/>
          <a:ext cx="7840224" cy="3657600"/>
        </p:xfrm>
        <a:graphic>
          <a:graphicData uri="http://schemas.openxmlformats.org/presentationml/2006/ole">
            <mc:AlternateContent xmlns:mc="http://schemas.openxmlformats.org/markup-compatibility/2006">
              <mc:Choice xmlns:v="urn:schemas-microsoft-com:vml" Requires="v">
                <p:oleObj spid="_x0000_s2050" name="Worksheet" r:id="rId4" imgW="5591315" imgH="2295672" progId="Excel.Sheet.12">
                  <p:embed/>
                </p:oleObj>
              </mc:Choice>
              <mc:Fallback>
                <p:oleObj name="Worksheet" r:id="rId4" imgW="5591315" imgH="2295672" progId="Excel.Sheet.12">
                  <p:embed/>
                  <p:pic>
                    <p:nvPicPr>
                      <p:cNvPr id="3" name="Object 2">
                        <a:extLst>
                          <a:ext uri="{FF2B5EF4-FFF2-40B4-BE49-F238E27FC236}">
                            <a16:creationId xmlns:a16="http://schemas.microsoft.com/office/drawing/2014/main" id="{33127A49-D40E-4EB8-9D94-1C84AFC78161}"/>
                          </a:ext>
                        </a:extLst>
                      </p:cNvPr>
                      <p:cNvPicPr/>
                      <p:nvPr/>
                    </p:nvPicPr>
                    <p:blipFill>
                      <a:blip r:embed="rId5"/>
                      <a:stretch>
                        <a:fillRect/>
                      </a:stretch>
                    </p:blipFill>
                    <p:spPr>
                      <a:xfrm>
                        <a:off x="2514601" y="1600199"/>
                        <a:ext cx="7840224" cy="3657600"/>
                      </a:xfrm>
                      <a:prstGeom prst="rect">
                        <a:avLst/>
                      </a:prstGeom>
                    </p:spPr>
                  </p:pic>
                </p:oleObj>
              </mc:Fallback>
            </mc:AlternateContent>
          </a:graphicData>
        </a:graphic>
      </p:graphicFrame>
      <p:sp>
        <p:nvSpPr>
          <p:cNvPr id="6" name="TextBox 5">
            <a:extLst>
              <a:ext uri="{FF2B5EF4-FFF2-40B4-BE49-F238E27FC236}">
                <a16:creationId xmlns:a16="http://schemas.microsoft.com/office/drawing/2014/main" id="{865B6F14-6621-4B53-AA8A-8C073BA1350A}"/>
              </a:ext>
            </a:extLst>
          </p:cNvPr>
          <p:cNvSpPr txBox="1"/>
          <p:nvPr/>
        </p:nvSpPr>
        <p:spPr>
          <a:xfrm>
            <a:off x="2534000" y="5757066"/>
            <a:ext cx="9220200" cy="455615"/>
          </a:xfrm>
          <a:prstGeom prst="rect">
            <a:avLst/>
          </a:prstGeom>
          <a:noFill/>
        </p:spPr>
        <p:txBody>
          <a:bodyPr wrap="square" rtlCol="0">
            <a:normAutofit/>
          </a:bodyPr>
          <a:lstStyle/>
          <a:p>
            <a:pPr>
              <a:spcBef>
                <a:spcPts val="0"/>
              </a:spcBef>
              <a:spcAft>
                <a:spcPts val="600"/>
              </a:spcAft>
            </a:pPr>
            <a:r>
              <a:rPr lang="en-US" sz="2000" dirty="0">
                <a:solidFill>
                  <a:srgbClr val="FF0000"/>
                </a:solidFill>
                <a:latin typeface="Calibri" panose="020F0502020204030204" pitchFamily="34" charset="0"/>
              </a:rPr>
              <a:t>Conditional formatting is based on: RED &lt; 80, YELLOW &lt; 90, GREEN =&gt; 90</a:t>
            </a:r>
            <a:r>
              <a:rPr lang="en-US" sz="2000" dirty="0"/>
              <a:t> </a:t>
            </a:r>
          </a:p>
        </p:txBody>
      </p:sp>
    </p:spTree>
    <p:extLst>
      <p:ext uri="{BB962C8B-B14F-4D97-AF65-F5344CB8AC3E}">
        <p14:creationId xmlns:p14="http://schemas.microsoft.com/office/powerpoint/2010/main" val="694424231"/>
      </p:ext>
    </p:extLst>
  </p:cSld>
  <p:clrMapOvr>
    <a:masterClrMapping/>
  </p:clrMapOvr>
  <p:transition>
    <p:wipe dir="r"/>
  </p:transition>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6866" name="Title 1"/>
          <p:cNvSpPr>
            <a:spLocks noGrp="1"/>
          </p:cNvSpPr>
          <p:nvPr>
            <p:ph type="title"/>
          </p:nvPr>
        </p:nvSpPr>
        <p:spPr/>
        <p:txBody>
          <a:bodyPr/>
          <a:lstStyle/>
          <a:p>
            <a:pPr eaLnBrk="1" hangingPunct="1"/>
            <a:r>
              <a:rPr lang="en-US" dirty="0"/>
              <a:t>Results: 14 DAA – BRAPP and ELEIN control</a:t>
            </a:r>
          </a:p>
        </p:txBody>
      </p:sp>
      <p:sp>
        <p:nvSpPr>
          <p:cNvPr id="36867" name="Content Placeholder 2"/>
          <p:cNvSpPr>
            <a:spLocks noGrp="1"/>
          </p:cNvSpPr>
          <p:nvPr>
            <p:ph idx="1"/>
          </p:nvPr>
        </p:nvSpPr>
        <p:spPr/>
        <p:txBody>
          <a:bodyPr/>
          <a:lstStyle/>
          <a:p>
            <a:pPr lvl="2" eaLnBrk="1" hangingPunct="1"/>
            <a:endParaRPr lang="en-US" dirty="0">
              <a:solidFill>
                <a:srgbClr val="000000"/>
              </a:solidFill>
            </a:endParaRPr>
          </a:p>
          <a:p>
            <a:pPr lvl="1" eaLnBrk="1" hangingPunct="1"/>
            <a:endParaRPr lang="en-US" dirty="0">
              <a:solidFill>
                <a:srgbClr val="000000"/>
              </a:solidFill>
            </a:endParaRPr>
          </a:p>
          <a:p>
            <a:pPr eaLnBrk="1" hangingPunct="1"/>
            <a:endParaRPr lang="en-US" dirty="0"/>
          </a:p>
        </p:txBody>
      </p:sp>
      <p:sp>
        <p:nvSpPr>
          <p:cNvPr id="36868" name="Footer Placeholder 3"/>
          <p:cNvSpPr>
            <a:spLocks noGrp="1"/>
          </p:cNvSpPr>
          <p:nvPr>
            <p:ph type="ftr" sz="quarter" idx="10"/>
          </p:nvPr>
        </p:nvSpPr>
        <p:spPr>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tabLst>
                <a:tab pos="441325" algn="l"/>
              </a:tabLst>
              <a:defRPr>
                <a:solidFill>
                  <a:schemeClr val="tx1"/>
                </a:solidFill>
                <a:latin typeface="Arial" charset="0"/>
              </a:defRPr>
            </a:lvl1pPr>
            <a:lvl2pPr marL="742950" indent="-285750">
              <a:tabLst>
                <a:tab pos="441325" algn="l"/>
              </a:tabLst>
              <a:defRPr>
                <a:solidFill>
                  <a:schemeClr val="tx1"/>
                </a:solidFill>
                <a:latin typeface="Arial" charset="0"/>
              </a:defRPr>
            </a:lvl2pPr>
            <a:lvl3pPr marL="1143000" indent="-228600">
              <a:tabLst>
                <a:tab pos="441325" algn="l"/>
              </a:tabLst>
              <a:defRPr>
                <a:solidFill>
                  <a:schemeClr val="tx1"/>
                </a:solidFill>
                <a:latin typeface="Arial" charset="0"/>
              </a:defRPr>
            </a:lvl3pPr>
            <a:lvl4pPr marL="1600200" indent="-228600">
              <a:tabLst>
                <a:tab pos="441325" algn="l"/>
              </a:tabLst>
              <a:defRPr>
                <a:solidFill>
                  <a:schemeClr val="tx1"/>
                </a:solidFill>
                <a:latin typeface="Arial" charset="0"/>
              </a:defRPr>
            </a:lvl4pPr>
            <a:lvl5pPr marL="2057400" indent="-228600">
              <a:tabLst>
                <a:tab pos="441325" algn="l"/>
              </a:tabLst>
              <a:defRPr>
                <a:solidFill>
                  <a:schemeClr val="tx1"/>
                </a:solidFill>
                <a:latin typeface="Arial" charset="0"/>
              </a:defRPr>
            </a:lvl5pPr>
            <a:lvl6pPr marL="2514600" indent="-228600" fontAlgn="base">
              <a:spcBef>
                <a:spcPct val="0"/>
              </a:spcBef>
              <a:spcAft>
                <a:spcPct val="0"/>
              </a:spcAft>
              <a:tabLst>
                <a:tab pos="441325" algn="l"/>
              </a:tabLst>
              <a:defRPr>
                <a:solidFill>
                  <a:schemeClr val="tx1"/>
                </a:solidFill>
                <a:latin typeface="Arial" charset="0"/>
              </a:defRPr>
            </a:lvl6pPr>
            <a:lvl7pPr marL="2971800" indent="-228600" fontAlgn="base">
              <a:spcBef>
                <a:spcPct val="0"/>
              </a:spcBef>
              <a:spcAft>
                <a:spcPct val="0"/>
              </a:spcAft>
              <a:tabLst>
                <a:tab pos="441325" algn="l"/>
              </a:tabLst>
              <a:defRPr>
                <a:solidFill>
                  <a:schemeClr val="tx1"/>
                </a:solidFill>
                <a:latin typeface="Arial" charset="0"/>
              </a:defRPr>
            </a:lvl7pPr>
            <a:lvl8pPr marL="3429000" indent="-228600" fontAlgn="base">
              <a:spcBef>
                <a:spcPct val="0"/>
              </a:spcBef>
              <a:spcAft>
                <a:spcPct val="0"/>
              </a:spcAft>
              <a:tabLst>
                <a:tab pos="441325" algn="l"/>
              </a:tabLst>
              <a:defRPr>
                <a:solidFill>
                  <a:schemeClr val="tx1"/>
                </a:solidFill>
                <a:latin typeface="Arial" charset="0"/>
              </a:defRPr>
            </a:lvl8pPr>
            <a:lvl9pPr marL="3886200" indent="-228600" fontAlgn="base">
              <a:spcBef>
                <a:spcPct val="0"/>
              </a:spcBef>
              <a:spcAft>
                <a:spcPct val="0"/>
              </a:spcAft>
              <a:tabLst>
                <a:tab pos="441325" algn="l"/>
              </a:tabLst>
              <a:defRPr>
                <a:solidFill>
                  <a:schemeClr val="tx1"/>
                </a:solidFill>
                <a:latin typeface="Arial" charset="0"/>
              </a:defRPr>
            </a:lvl9pPr>
          </a:lstStyle>
          <a:p>
            <a:pPr fontAlgn="base">
              <a:spcBef>
                <a:spcPct val="0"/>
              </a:spcBef>
              <a:defRPr/>
            </a:pPr>
            <a:r>
              <a:rPr lang="en-US"/>
              <a:t>Classification: CONFIDENTIAL- 2020 CPFD; HSOY54S1-2020US: USSG0H0282020</a:t>
            </a:r>
            <a:endParaRPr lang="en-US" dirty="0"/>
          </a:p>
        </p:txBody>
      </p:sp>
      <p:graphicFrame>
        <p:nvGraphicFramePr>
          <p:cNvPr id="2" name="Object 1">
            <a:extLst>
              <a:ext uri="{FF2B5EF4-FFF2-40B4-BE49-F238E27FC236}">
                <a16:creationId xmlns:a16="http://schemas.microsoft.com/office/drawing/2014/main" id="{69CFEE9D-EC47-4FED-8553-ED214A5D9067}"/>
              </a:ext>
            </a:extLst>
          </p:cNvPr>
          <p:cNvGraphicFramePr>
            <a:graphicFrameLocks noChangeAspect="1"/>
          </p:cNvGraphicFramePr>
          <p:nvPr>
            <p:extLst>
              <p:ext uri="{D42A27DB-BD31-4B8C-83A1-F6EECF244321}">
                <p14:modId xmlns:p14="http://schemas.microsoft.com/office/powerpoint/2010/main" val="3662250500"/>
              </p:ext>
            </p:extLst>
          </p:nvPr>
        </p:nvGraphicFramePr>
        <p:xfrm>
          <a:off x="1371600" y="1447800"/>
          <a:ext cx="8908760" cy="3657600"/>
        </p:xfrm>
        <a:graphic>
          <a:graphicData uri="http://schemas.openxmlformats.org/presentationml/2006/ole">
            <mc:AlternateContent xmlns:mc="http://schemas.openxmlformats.org/markup-compatibility/2006">
              <mc:Choice xmlns:v="urn:schemas-microsoft-com:vml" Requires="v">
                <p:oleObj spid="_x0000_s3074" name="Worksheet" r:id="rId4" imgW="5591315" imgH="2295672" progId="Excel.Sheet.12">
                  <p:embed/>
                </p:oleObj>
              </mc:Choice>
              <mc:Fallback>
                <p:oleObj name="Worksheet" r:id="rId4" imgW="5591315" imgH="2295672" progId="Excel.Sheet.12">
                  <p:embed/>
                  <p:pic>
                    <p:nvPicPr>
                      <p:cNvPr id="2" name="Object 1">
                        <a:extLst>
                          <a:ext uri="{FF2B5EF4-FFF2-40B4-BE49-F238E27FC236}">
                            <a16:creationId xmlns:a16="http://schemas.microsoft.com/office/drawing/2014/main" id="{69CFEE9D-EC47-4FED-8553-ED214A5D9067}"/>
                          </a:ext>
                        </a:extLst>
                      </p:cNvPr>
                      <p:cNvPicPr/>
                      <p:nvPr/>
                    </p:nvPicPr>
                    <p:blipFill>
                      <a:blip r:embed="rId5"/>
                      <a:stretch>
                        <a:fillRect/>
                      </a:stretch>
                    </p:blipFill>
                    <p:spPr>
                      <a:xfrm>
                        <a:off x="1371600" y="1447800"/>
                        <a:ext cx="8908760" cy="3657600"/>
                      </a:xfrm>
                      <a:prstGeom prst="rect">
                        <a:avLst/>
                      </a:prstGeom>
                    </p:spPr>
                  </p:pic>
                </p:oleObj>
              </mc:Fallback>
            </mc:AlternateContent>
          </a:graphicData>
        </a:graphic>
      </p:graphicFrame>
    </p:spTree>
    <p:extLst>
      <p:ext uri="{BB962C8B-B14F-4D97-AF65-F5344CB8AC3E}">
        <p14:creationId xmlns:p14="http://schemas.microsoft.com/office/powerpoint/2010/main" val="3002701157"/>
      </p:ext>
    </p:extLst>
  </p:cSld>
  <p:clrMapOvr>
    <a:masterClrMapping/>
  </p:clrMapOvr>
  <p:transition>
    <p:wipe dir="r"/>
  </p:transition>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6866" name="Title 1"/>
          <p:cNvSpPr>
            <a:spLocks noGrp="1"/>
          </p:cNvSpPr>
          <p:nvPr>
            <p:ph type="title"/>
          </p:nvPr>
        </p:nvSpPr>
        <p:spPr/>
        <p:txBody>
          <a:bodyPr/>
          <a:lstStyle/>
          <a:p>
            <a:pPr eaLnBrk="1" hangingPunct="1"/>
            <a:r>
              <a:rPr lang="en-US" dirty="0"/>
              <a:t>Results: 28 DAA – BRAPP and ELEIN control</a:t>
            </a:r>
          </a:p>
        </p:txBody>
      </p:sp>
      <p:sp>
        <p:nvSpPr>
          <p:cNvPr id="36867" name="Content Placeholder 2"/>
          <p:cNvSpPr>
            <a:spLocks noGrp="1"/>
          </p:cNvSpPr>
          <p:nvPr>
            <p:ph idx="1"/>
          </p:nvPr>
        </p:nvSpPr>
        <p:spPr/>
        <p:txBody>
          <a:bodyPr/>
          <a:lstStyle/>
          <a:p>
            <a:pPr lvl="2" eaLnBrk="1" hangingPunct="1"/>
            <a:endParaRPr lang="en-US" dirty="0">
              <a:solidFill>
                <a:srgbClr val="000000"/>
              </a:solidFill>
            </a:endParaRPr>
          </a:p>
          <a:p>
            <a:pPr lvl="1" eaLnBrk="1" hangingPunct="1"/>
            <a:endParaRPr lang="en-US" dirty="0">
              <a:solidFill>
                <a:srgbClr val="000000"/>
              </a:solidFill>
            </a:endParaRPr>
          </a:p>
          <a:p>
            <a:pPr eaLnBrk="1" hangingPunct="1"/>
            <a:endParaRPr lang="en-US" dirty="0"/>
          </a:p>
        </p:txBody>
      </p:sp>
      <p:sp>
        <p:nvSpPr>
          <p:cNvPr id="36868" name="Footer Placeholder 3"/>
          <p:cNvSpPr>
            <a:spLocks noGrp="1"/>
          </p:cNvSpPr>
          <p:nvPr>
            <p:ph type="ftr" sz="quarter" idx="10"/>
          </p:nvPr>
        </p:nvSpPr>
        <p:spPr>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tabLst>
                <a:tab pos="441325" algn="l"/>
              </a:tabLst>
              <a:defRPr>
                <a:solidFill>
                  <a:schemeClr val="tx1"/>
                </a:solidFill>
                <a:latin typeface="Arial" charset="0"/>
              </a:defRPr>
            </a:lvl1pPr>
            <a:lvl2pPr marL="742950" indent="-285750">
              <a:tabLst>
                <a:tab pos="441325" algn="l"/>
              </a:tabLst>
              <a:defRPr>
                <a:solidFill>
                  <a:schemeClr val="tx1"/>
                </a:solidFill>
                <a:latin typeface="Arial" charset="0"/>
              </a:defRPr>
            </a:lvl2pPr>
            <a:lvl3pPr marL="1143000" indent="-228600">
              <a:tabLst>
                <a:tab pos="441325" algn="l"/>
              </a:tabLst>
              <a:defRPr>
                <a:solidFill>
                  <a:schemeClr val="tx1"/>
                </a:solidFill>
                <a:latin typeface="Arial" charset="0"/>
              </a:defRPr>
            </a:lvl3pPr>
            <a:lvl4pPr marL="1600200" indent="-228600">
              <a:tabLst>
                <a:tab pos="441325" algn="l"/>
              </a:tabLst>
              <a:defRPr>
                <a:solidFill>
                  <a:schemeClr val="tx1"/>
                </a:solidFill>
                <a:latin typeface="Arial" charset="0"/>
              </a:defRPr>
            </a:lvl4pPr>
            <a:lvl5pPr marL="2057400" indent="-228600">
              <a:tabLst>
                <a:tab pos="441325" algn="l"/>
              </a:tabLst>
              <a:defRPr>
                <a:solidFill>
                  <a:schemeClr val="tx1"/>
                </a:solidFill>
                <a:latin typeface="Arial" charset="0"/>
              </a:defRPr>
            </a:lvl5pPr>
            <a:lvl6pPr marL="2514600" indent="-228600" fontAlgn="base">
              <a:spcBef>
                <a:spcPct val="0"/>
              </a:spcBef>
              <a:spcAft>
                <a:spcPct val="0"/>
              </a:spcAft>
              <a:tabLst>
                <a:tab pos="441325" algn="l"/>
              </a:tabLst>
              <a:defRPr>
                <a:solidFill>
                  <a:schemeClr val="tx1"/>
                </a:solidFill>
                <a:latin typeface="Arial" charset="0"/>
              </a:defRPr>
            </a:lvl6pPr>
            <a:lvl7pPr marL="2971800" indent="-228600" fontAlgn="base">
              <a:spcBef>
                <a:spcPct val="0"/>
              </a:spcBef>
              <a:spcAft>
                <a:spcPct val="0"/>
              </a:spcAft>
              <a:tabLst>
                <a:tab pos="441325" algn="l"/>
              </a:tabLst>
              <a:defRPr>
                <a:solidFill>
                  <a:schemeClr val="tx1"/>
                </a:solidFill>
                <a:latin typeface="Arial" charset="0"/>
              </a:defRPr>
            </a:lvl7pPr>
            <a:lvl8pPr marL="3429000" indent="-228600" fontAlgn="base">
              <a:spcBef>
                <a:spcPct val="0"/>
              </a:spcBef>
              <a:spcAft>
                <a:spcPct val="0"/>
              </a:spcAft>
              <a:tabLst>
                <a:tab pos="441325" algn="l"/>
              </a:tabLst>
              <a:defRPr>
                <a:solidFill>
                  <a:schemeClr val="tx1"/>
                </a:solidFill>
                <a:latin typeface="Arial" charset="0"/>
              </a:defRPr>
            </a:lvl8pPr>
            <a:lvl9pPr marL="3886200" indent="-228600" fontAlgn="base">
              <a:spcBef>
                <a:spcPct val="0"/>
              </a:spcBef>
              <a:spcAft>
                <a:spcPct val="0"/>
              </a:spcAft>
              <a:tabLst>
                <a:tab pos="441325" algn="l"/>
              </a:tabLst>
              <a:defRPr>
                <a:solidFill>
                  <a:schemeClr val="tx1"/>
                </a:solidFill>
                <a:latin typeface="Arial" charset="0"/>
              </a:defRPr>
            </a:lvl9pPr>
          </a:lstStyle>
          <a:p>
            <a:pPr fontAlgn="base">
              <a:spcBef>
                <a:spcPct val="0"/>
              </a:spcBef>
              <a:defRPr/>
            </a:pPr>
            <a:r>
              <a:rPr lang="en-US"/>
              <a:t>Classification: CONFIDENTIAL- 2020 CPFD; HSOY54S1-2020US: USSG0H0282020</a:t>
            </a:r>
            <a:endParaRPr lang="en-US" dirty="0"/>
          </a:p>
        </p:txBody>
      </p:sp>
      <p:graphicFrame>
        <p:nvGraphicFramePr>
          <p:cNvPr id="3" name="Object 2">
            <a:extLst>
              <a:ext uri="{FF2B5EF4-FFF2-40B4-BE49-F238E27FC236}">
                <a16:creationId xmlns:a16="http://schemas.microsoft.com/office/drawing/2014/main" id="{EC1D9DD0-AE49-4D0E-9FF4-584E356F0017}"/>
              </a:ext>
            </a:extLst>
          </p:cNvPr>
          <p:cNvGraphicFramePr>
            <a:graphicFrameLocks noChangeAspect="1"/>
          </p:cNvGraphicFramePr>
          <p:nvPr>
            <p:extLst>
              <p:ext uri="{D42A27DB-BD31-4B8C-83A1-F6EECF244321}">
                <p14:modId xmlns:p14="http://schemas.microsoft.com/office/powerpoint/2010/main" val="26430129"/>
              </p:ext>
            </p:extLst>
          </p:nvPr>
        </p:nvGraphicFramePr>
        <p:xfrm>
          <a:off x="1678662" y="1295400"/>
          <a:ext cx="8908760" cy="3657600"/>
        </p:xfrm>
        <a:graphic>
          <a:graphicData uri="http://schemas.openxmlformats.org/presentationml/2006/ole">
            <mc:AlternateContent xmlns:mc="http://schemas.openxmlformats.org/markup-compatibility/2006">
              <mc:Choice xmlns:v="urn:schemas-microsoft-com:vml" Requires="v">
                <p:oleObj spid="_x0000_s4098" name="Worksheet" r:id="rId4" imgW="5591315" imgH="2295672" progId="Excel.Sheet.12">
                  <p:embed/>
                </p:oleObj>
              </mc:Choice>
              <mc:Fallback>
                <p:oleObj name="Worksheet" r:id="rId4" imgW="5591315" imgH="2295672" progId="Excel.Sheet.12">
                  <p:embed/>
                  <p:pic>
                    <p:nvPicPr>
                      <p:cNvPr id="3" name="Object 2">
                        <a:extLst>
                          <a:ext uri="{FF2B5EF4-FFF2-40B4-BE49-F238E27FC236}">
                            <a16:creationId xmlns:a16="http://schemas.microsoft.com/office/drawing/2014/main" id="{EC1D9DD0-AE49-4D0E-9FF4-584E356F0017}"/>
                          </a:ext>
                        </a:extLst>
                      </p:cNvPr>
                      <p:cNvPicPr/>
                      <p:nvPr/>
                    </p:nvPicPr>
                    <p:blipFill>
                      <a:blip r:embed="rId5"/>
                      <a:stretch>
                        <a:fillRect/>
                      </a:stretch>
                    </p:blipFill>
                    <p:spPr>
                      <a:xfrm>
                        <a:off x="1678662" y="1295400"/>
                        <a:ext cx="8908760" cy="3657600"/>
                      </a:xfrm>
                      <a:prstGeom prst="rect">
                        <a:avLst/>
                      </a:prstGeom>
                    </p:spPr>
                  </p:pic>
                </p:oleObj>
              </mc:Fallback>
            </mc:AlternateContent>
          </a:graphicData>
        </a:graphic>
      </p:graphicFrame>
    </p:spTree>
    <p:extLst>
      <p:ext uri="{BB962C8B-B14F-4D97-AF65-F5344CB8AC3E}">
        <p14:creationId xmlns:p14="http://schemas.microsoft.com/office/powerpoint/2010/main" val="3761886128"/>
      </p:ext>
    </p:extLst>
  </p:cSld>
  <p:clrMapOvr>
    <a:masterClrMapping/>
  </p:clrMapOvr>
  <p:transition>
    <p:wipe dir="r"/>
  </p:transition>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6866" name="Title 1"/>
          <p:cNvSpPr>
            <a:spLocks noGrp="1"/>
          </p:cNvSpPr>
          <p:nvPr>
            <p:ph type="title"/>
          </p:nvPr>
        </p:nvSpPr>
        <p:spPr/>
        <p:txBody>
          <a:bodyPr/>
          <a:lstStyle/>
          <a:p>
            <a:pPr eaLnBrk="1" hangingPunct="1"/>
            <a:r>
              <a:rPr lang="en-US" dirty="0"/>
              <a:t>Results: 14 and 28 DAA – PANDI control</a:t>
            </a:r>
          </a:p>
        </p:txBody>
      </p:sp>
      <p:sp>
        <p:nvSpPr>
          <p:cNvPr id="36867" name="Content Placeholder 2"/>
          <p:cNvSpPr>
            <a:spLocks noGrp="1"/>
          </p:cNvSpPr>
          <p:nvPr>
            <p:ph idx="1"/>
          </p:nvPr>
        </p:nvSpPr>
        <p:spPr/>
        <p:txBody>
          <a:bodyPr/>
          <a:lstStyle/>
          <a:p>
            <a:pPr lvl="2" eaLnBrk="1" hangingPunct="1"/>
            <a:endParaRPr lang="en-US" dirty="0">
              <a:solidFill>
                <a:srgbClr val="000000"/>
              </a:solidFill>
            </a:endParaRPr>
          </a:p>
          <a:p>
            <a:pPr lvl="1" eaLnBrk="1" hangingPunct="1"/>
            <a:endParaRPr lang="en-US" dirty="0">
              <a:solidFill>
                <a:srgbClr val="000000"/>
              </a:solidFill>
            </a:endParaRPr>
          </a:p>
          <a:p>
            <a:pPr eaLnBrk="1" hangingPunct="1"/>
            <a:endParaRPr lang="en-US" dirty="0"/>
          </a:p>
        </p:txBody>
      </p:sp>
      <p:sp>
        <p:nvSpPr>
          <p:cNvPr id="36868" name="Footer Placeholder 3"/>
          <p:cNvSpPr>
            <a:spLocks noGrp="1"/>
          </p:cNvSpPr>
          <p:nvPr>
            <p:ph type="ftr" sz="quarter" idx="10"/>
          </p:nvPr>
        </p:nvSpPr>
        <p:spPr>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tabLst>
                <a:tab pos="441325" algn="l"/>
              </a:tabLst>
              <a:defRPr>
                <a:solidFill>
                  <a:schemeClr val="tx1"/>
                </a:solidFill>
                <a:latin typeface="Arial" charset="0"/>
              </a:defRPr>
            </a:lvl1pPr>
            <a:lvl2pPr marL="742950" indent="-285750">
              <a:tabLst>
                <a:tab pos="441325" algn="l"/>
              </a:tabLst>
              <a:defRPr>
                <a:solidFill>
                  <a:schemeClr val="tx1"/>
                </a:solidFill>
                <a:latin typeface="Arial" charset="0"/>
              </a:defRPr>
            </a:lvl2pPr>
            <a:lvl3pPr marL="1143000" indent="-228600">
              <a:tabLst>
                <a:tab pos="441325" algn="l"/>
              </a:tabLst>
              <a:defRPr>
                <a:solidFill>
                  <a:schemeClr val="tx1"/>
                </a:solidFill>
                <a:latin typeface="Arial" charset="0"/>
              </a:defRPr>
            </a:lvl3pPr>
            <a:lvl4pPr marL="1600200" indent="-228600">
              <a:tabLst>
                <a:tab pos="441325" algn="l"/>
              </a:tabLst>
              <a:defRPr>
                <a:solidFill>
                  <a:schemeClr val="tx1"/>
                </a:solidFill>
                <a:latin typeface="Arial" charset="0"/>
              </a:defRPr>
            </a:lvl4pPr>
            <a:lvl5pPr marL="2057400" indent="-228600">
              <a:tabLst>
                <a:tab pos="441325" algn="l"/>
              </a:tabLst>
              <a:defRPr>
                <a:solidFill>
                  <a:schemeClr val="tx1"/>
                </a:solidFill>
                <a:latin typeface="Arial" charset="0"/>
              </a:defRPr>
            </a:lvl5pPr>
            <a:lvl6pPr marL="2514600" indent="-228600" fontAlgn="base">
              <a:spcBef>
                <a:spcPct val="0"/>
              </a:spcBef>
              <a:spcAft>
                <a:spcPct val="0"/>
              </a:spcAft>
              <a:tabLst>
                <a:tab pos="441325" algn="l"/>
              </a:tabLst>
              <a:defRPr>
                <a:solidFill>
                  <a:schemeClr val="tx1"/>
                </a:solidFill>
                <a:latin typeface="Arial" charset="0"/>
              </a:defRPr>
            </a:lvl6pPr>
            <a:lvl7pPr marL="2971800" indent="-228600" fontAlgn="base">
              <a:spcBef>
                <a:spcPct val="0"/>
              </a:spcBef>
              <a:spcAft>
                <a:spcPct val="0"/>
              </a:spcAft>
              <a:tabLst>
                <a:tab pos="441325" algn="l"/>
              </a:tabLst>
              <a:defRPr>
                <a:solidFill>
                  <a:schemeClr val="tx1"/>
                </a:solidFill>
                <a:latin typeface="Arial" charset="0"/>
              </a:defRPr>
            </a:lvl7pPr>
            <a:lvl8pPr marL="3429000" indent="-228600" fontAlgn="base">
              <a:spcBef>
                <a:spcPct val="0"/>
              </a:spcBef>
              <a:spcAft>
                <a:spcPct val="0"/>
              </a:spcAft>
              <a:tabLst>
                <a:tab pos="441325" algn="l"/>
              </a:tabLst>
              <a:defRPr>
                <a:solidFill>
                  <a:schemeClr val="tx1"/>
                </a:solidFill>
                <a:latin typeface="Arial" charset="0"/>
              </a:defRPr>
            </a:lvl8pPr>
            <a:lvl9pPr marL="3886200" indent="-228600" fontAlgn="base">
              <a:spcBef>
                <a:spcPct val="0"/>
              </a:spcBef>
              <a:spcAft>
                <a:spcPct val="0"/>
              </a:spcAft>
              <a:tabLst>
                <a:tab pos="441325" algn="l"/>
              </a:tabLst>
              <a:defRPr>
                <a:solidFill>
                  <a:schemeClr val="tx1"/>
                </a:solidFill>
                <a:latin typeface="Arial" charset="0"/>
              </a:defRPr>
            </a:lvl9pPr>
          </a:lstStyle>
          <a:p>
            <a:pPr fontAlgn="base">
              <a:spcBef>
                <a:spcPct val="0"/>
              </a:spcBef>
              <a:defRPr/>
            </a:pPr>
            <a:r>
              <a:rPr lang="en-US"/>
              <a:t>Classification: CONFIDENTIAL- 2020 CPFD; HSOY54S1-2020US: USSG0H0282020</a:t>
            </a:r>
            <a:endParaRPr lang="en-US" dirty="0"/>
          </a:p>
        </p:txBody>
      </p:sp>
      <p:graphicFrame>
        <p:nvGraphicFramePr>
          <p:cNvPr id="3" name="Object 2">
            <a:extLst>
              <a:ext uri="{FF2B5EF4-FFF2-40B4-BE49-F238E27FC236}">
                <a16:creationId xmlns:a16="http://schemas.microsoft.com/office/drawing/2014/main" id="{FE3C1012-06DD-44CC-A246-D34AE626631F}"/>
              </a:ext>
            </a:extLst>
          </p:cNvPr>
          <p:cNvGraphicFramePr>
            <a:graphicFrameLocks noChangeAspect="1"/>
          </p:cNvGraphicFramePr>
          <p:nvPr>
            <p:extLst>
              <p:ext uri="{D42A27DB-BD31-4B8C-83A1-F6EECF244321}">
                <p14:modId xmlns:p14="http://schemas.microsoft.com/office/powerpoint/2010/main" val="106553706"/>
              </p:ext>
            </p:extLst>
          </p:nvPr>
        </p:nvGraphicFramePr>
        <p:xfrm>
          <a:off x="414866" y="1828800"/>
          <a:ext cx="4953000" cy="2295525"/>
        </p:xfrm>
        <a:graphic>
          <a:graphicData uri="http://schemas.openxmlformats.org/presentationml/2006/ole">
            <mc:AlternateContent xmlns:mc="http://schemas.openxmlformats.org/markup-compatibility/2006">
              <mc:Choice xmlns:v="urn:schemas-microsoft-com:vml" Requires="v">
                <p:oleObj spid="_x0000_s5122" name="Worksheet" r:id="rId4" imgW="4953160" imgH="2295672" progId="Excel.Sheet.12">
                  <p:embed/>
                </p:oleObj>
              </mc:Choice>
              <mc:Fallback>
                <p:oleObj name="Worksheet" r:id="rId4" imgW="4953160" imgH="2295672" progId="Excel.Sheet.12">
                  <p:embed/>
                  <p:pic>
                    <p:nvPicPr>
                      <p:cNvPr id="3" name="Object 2">
                        <a:extLst>
                          <a:ext uri="{FF2B5EF4-FFF2-40B4-BE49-F238E27FC236}">
                            <a16:creationId xmlns:a16="http://schemas.microsoft.com/office/drawing/2014/main" id="{FE3C1012-06DD-44CC-A246-D34AE626631F}"/>
                          </a:ext>
                        </a:extLst>
                      </p:cNvPr>
                      <p:cNvPicPr/>
                      <p:nvPr/>
                    </p:nvPicPr>
                    <p:blipFill>
                      <a:blip r:embed="rId5"/>
                      <a:stretch>
                        <a:fillRect/>
                      </a:stretch>
                    </p:blipFill>
                    <p:spPr>
                      <a:xfrm>
                        <a:off x="414866" y="1828800"/>
                        <a:ext cx="4953000" cy="2295525"/>
                      </a:xfrm>
                      <a:prstGeom prst="rect">
                        <a:avLst/>
                      </a:prstGeom>
                    </p:spPr>
                  </p:pic>
                </p:oleObj>
              </mc:Fallback>
            </mc:AlternateContent>
          </a:graphicData>
        </a:graphic>
      </p:graphicFrame>
      <p:graphicFrame>
        <p:nvGraphicFramePr>
          <p:cNvPr id="4" name="Object 3">
            <a:extLst>
              <a:ext uri="{FF2B5EF4-FFF2-40B4-BE49-F238E27FC236}">
                <a16:creationId xmlns:a16="http://schemas.microsoft.com/office/drawing/2014/main" id="{B39AD153-7E10-4F09-9A93-C20B6823355C}"/>
              </a:ext>
            </a:extLst>
          </p:cNvPr>
          <p:cNvGraphicFramePr>
            <a:graphicFrameLocks noChangeAspect="1"/>
          </p:cNvGraphicFramePr>
          <p:nvPr>
            <p:extLst>
              <p:ext uri="{D42A27DB-BD31-4B8C-83A1-F6EECF244321}">
                <p14:modId xmlns:p14="http://schemas.microsoft.com/office/powerpoint/2010/main" val="637064571"/>
              </p:ext>
            </p:extLst>
          </p:nvPr>
        </p:nvGraphicFramePr>
        <p:xfrm>
          <a:off x="6133042" y="1828799"/>
          <a:ext cx="4953000" cy="2295525"/>
        </p:xfrm>
        <a:graphic>
          <a:graphicData uri="http://schemas.openxmlformats.org/presentationml/2006/ole">
            <mc:AlternateContent xmlns:mc="http://schemas.openxmlformats.org/markup-compatibility/2006">
              <mc:Choice xmlns:v="urn:schemas-microsoft-com:vml" Requires="v">
                <p:oleObj spid="_x0000_s5123" name="Worksheet" r:id="rId6" imgW="4953160" imgH="2295672" progId="Excel.Sheet.12">
                  <p:embed/>
                </p:oleObj>
              </mc:Choice>
              <mc:Fallback>
                <p:oleObj name="Worksheet" r:id="rId6" imgW="4953160" imgH="2295672" progId="Excel.Sheet.12">
                  <p:embed/>
                  <p:pic>
                    <p:nvPicPr>
                      <p:cNvPr id="4" name="Object 3">
                        <a:extLst>
                          <a:ext uri="{FF2B5EF4-FFF2-40B4-BE49-F238E27FC236}">
                            <a16:creationId xmlns:a16="http://schemas.microsoft.com/office/drawing/2014/main" id="{B39AD153-7E10-4F09-9A93-C20B6823355C}"/>
                          </a:ext>
                        </a:extLst>
                      </p:cNvPr>
                      <p:cNvPicPr/>
                      <p:nvPr/>
                    </p:nvPicPr>
                    <p:blipFill>
                      <a:blip r:embed="rId7"/>
                      <a:stretch>
                        <a:fillRect/>
                      </a:stretch>
                    </p:blipFill>
                    <p:spPr>
                      <a:xfrm>
                        <a:off x="6133042" y="1828799"/>
                        <a:ext cx="4953000" cy="2295525"/>
                      </a:xfrm>
                      <a:prstGeom prst="rect">
                        <a:avLst/>
                      </a:prstGeom>
                    </p:spPr>
                  </p:pic>
                </p:oleObj>
              </mc:Fallback>
            </mc:AlternateContent>
          </a:graphicData>
        </a:graphic>
      </p:graphicFrame>
    </p:spTree>
    <p:extLst>
      <p:ext uri="{BB962C8B-B14F-4D97-AF65-F5344CB8AC3E}">
        <p14:creationId xmlns:p14="http://schemas.microsoft.com/office/powerpoint/2010/main" val="2100352395"/>
      </p:ext>
    </p:extLst>
  </p:cSld>
  <p:clrMapOvr>
    <a:masterClrMapping/>
  </p:clrMapOvr>
  <p:transition>
    <p:wipe dir="r"/>
  </p:transition>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8914" name="Title 1"/>
          <p:cNvSpPr>
            <a:spLocks noGrp="1"/>
          </p:cNvSpPr>
          <p:nvPr>
            <p:ph type="title"/>
          </p:nvPr>
        </p:nvSpPr>
        <p:spPr/>
        <p:txBody>
          <a:bodyPr/>
          <a:lstStyle/>
          <a:p>
            <a:pPr eaLnBrk="1" hangingPunct="1"/>
            <a:r>
              <a:rPr lang="en-US" sz="2200" dirty="0"/>
              <a:t>Giant Foxtail Control (7 DAA)</a:t>
            </a:r>
            <a:endParaRPr lang="en-US" dirty="0"/>
          </a:p>
        </p:txBody>
      </p:sp>
      <p:graphicFrame>
        <p:nvGraphicFramePr>
          <p:cNvPr id="2" name="Content Placeholder 4"/>
          <p:cNvGraphicFramePr>
            <a:graphicFrameLocks noGrp="1"/>
          </p:cNvGraphicFramePr>
          <p:nvPr>
            <p:ph idx="1"/>
            <p:extLst>
              <p:ext uri="{D42A27DB-BD31-4B8C-83A1-F6EECF244321}">
                <p14:modId xmlns:p14="http://schemas.microsoft.com/office/powerpoint/2010/main" val="3274291958"/>
              </p:ext>
            </p:extLst>
          </p:nvPr>
        </p:nvGraphicFramePr>
        <p:xfrm>
          <a:off x="152400" y="533401"/>
          <a:ext cx="11887200" cy="5584031"/>
        </p:xfrm>
        <a:graphic>
          <a:graphicData uri="http://schemas.openxmlformats.org/drawingml/2006/chart">
            <c:chart xmlns:c="http://schemas.openxmlformats.org/drawingml/2006/chart" xmlns:r="http://schemas.openxmlformats.org/officeDocument/2006/relationships" r:id="rId2"/>
          </a:graphicData>
        </a:graphic>
      </p:graphicFrame>
      <p:sp>
        <p:nvSpPr>
          <p:cNvPr id="38916" name="Footer Placeholder 2"/>
          <p:cNvSpPr>
            <a:spLocks noGrp="1"/>
          </p:cNvSpPr>
          <p:nvPr>
            <p:ph type="ftr" sz="quarter" idx="10"/>
          </p:nvPr>
        </p:nvSpPr>
        <p:spPr>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tabLst>
                <a:tab pos="441325" algn="l"/>
              </a:tabLst>
              <a:defRPr>
                <a:solidFill>
                  <a:schemeClr val="tx1"/>
                </a:solidFill>
                <a:latin typeface="Arial" charset="0"/>
              </a:defRPr>
            </a:lvl1pPr>
            <a:lvl2pPr marL="742950" indent="-285750">
              <a:tabLst>
                <a:tab pos="441325" algn="l"/>
              </a:tabLst>
              <a:defRPr>
                <a:solidFill>
                  <a:schemeClr val="tx1"/>
                </a:solidFill>
                <a:latin typeface="Arial" charset="0"/>
              </a:defRPr>
            </a:lvl2pPr>
            <a:lvl3pPr marL="1143000" indent="-228600">
              <a:tabLst>
                <a:tab pos="441325" algn="l"/>
              </a:tabLst>
              <a:defRPr>
                <a:solidFill>
                  <a:schemeClr val="tx1"/>
                </a:solidFill>
                <a:latin typeface="Arial" charset="0"/>
              </a:defRPr>
            </a:lvl3pPr>
            <a:lvl4pPr marL="1600200" indent="-228600">
              <a:tabLst>
                <a:tab pos="441325" algn="l"/>
              </a:tabLst>
              <a:defRPr>
                <a:solidFill>
                  <a:schemeClr val="tx1"/>
                </a:solidFill>
                <a:latin typeface="Arial" charset="0"/>
              </a:defRPr>
            </a:lvl4pPr>
            <a:lvl5pPr marL="2057400" indent="-228600">
              <a:tabLst>
                <a:tab pos="441325" algn="l"/>
              </a:tabLst>
              <a:defRPr>
                <a:solidFill>
                  <a:schemeClr val="tx1"/>
                </a:solidFill>
                <a:latin typeface="Arial" charset="0"/>
              </a:defRPr>
            </a:lvl5pPr>
            <a:lvl6pPr marL="2514600" indent="-228600" fontAlgn="base">
              <a:spcBef>
                <a:spcPct val="0"/>
              </a:spcBef>
              <a:spcAft>
                <a:spcPct val="0"/>
              </a:spcAft>
              <a:tabLst>
                <a:tab pos="441325" algn="l"/>
              </a:tabLst>
              <a:defRPr>
                <a:solidFill>
                  <a:schemeClr val="tx1"/>
                </a:solidFill>
                <a:latin typeface="Arial" charset="0"/>
              </a:defRPr>
            </a:lvl6pPr>
            <a:lvl7pPr marL="2971800" indent="-228600" fontAlgn="base">
              <a:spcBef>
                <a:spcPct val="0"/>
              </a:spcBef>
              <a:spcAft>
                <a:spcPct val="0"/>
              </a:spcAft>
              <a:tabLst>
                <a:tab pos="441325" algn="l"/>
              </a:tabLst>
              <a:defRPr>
                <a:solidFill>
                  <a:schemeClr val="tx1"/>
                </a:solidFill>
                <a:latin typeface="Arial" charset="0"/>
              </a:defRPr>
            </a:lvl7pPr>
            <a:lvl8pPr marL="3429000" indent="-228600" fontAlgn="base">
              <a:spcBef>
                <a:spcPct val="0"/>
              </a:spcBef>
              <a:spcAft>
                <a:spcPct val="0"/>
              </a:spcAft>
              <a:tabLst>
                <a:tab pos="441325" algn="l"/>
              </a:tabLst>
              <a:defRPr>
                <a:solidFill>
                  <a:schemeClr val="tx1"/>
                </a:solidFill>
                <a:latin typeface="Arial" charset="0"/>
              </a:defRPr>
            </a:lvl8pPr>
            <a:lvl9pPr marL="3886200" indent="-228600" fontAlgn="base">
              <a:spcBef>
                <a:spcPct val="0"/>
              </a:spcBef>
              <a:spcAft>
                <a:spcPct val="0"/>
              </a:spcAft>
              <a:tabLst>
                <a:tab pos="441325" algn="l"/>
              </a:tabLst>
              <a:defRPr>
                <a:solidFill>
                  <a:schemeClr val="tx1"/>
                </a:solidFill>
                <a:latin typeface="Arial" charset="0"/>
              </a:defRPr>
            </a:lvl9pPr>
          </a:lstStyle>
          <a:p>
            <a:pPr fontAlgn="base">
              <a:spcBef>
                <a:spcPct val="0"/>
              </a:spcBef>
              <a:defRPr/>
            </a:pPr>
            <a:r>
              <a:rPr lang="en-US">
                <a:solidFill>
                  <a:srgbClr val="626469"/>
                </a:solidFill>
              </a:rPr>
              <a:t>Classification: CONFIDENTIAL- 2020 CPFD; HSOY54S1-2020US: USSG0H0282020</a:t>
            </a:r>
            <a:endParaRPr lang="en-US" dirty="0">
              <a:solidFill>
                <a:srgbClr val="626469"/>
              </a:solidFill>
            </a:endParaRPr>
          </a:p>
        </p:txBody>
      </p:sp>
      <p:sp>
        <p:nvSpPr>
          <p:cNvPr id="6" name="TextBox 5"/>
          <p:cNvSpPr txBox="1"/>
          <p:nvPr/>
        </p:nvSpPr>
        <p:spPr>
          <a:xfrm>
            <a:off x="0" y="5992416"/>
            <a:ext cx="2474382" cy="250032"/>
          </a:xfrm>
          <a:prstGeom prst="rect">
            <a:avLst/>
          </a:prstGeom>
          <a:noFill/>
        </p:spPr>
        <p:txBody>
          <a:bodyPr wrap="none" rtlCol="0">
            <a:normAutofit lnSpcReduction="10000"/>
          </a:bodyPr>
          <a:lstStyle/>
          <a:p>
            <a:pPr>
              <a:spcBef>
                <a:spcPts val="0"/>
              </a:spcBef>
              <a:spcAft>
                <a:spcPts val="600"/>
              </a:spcAft>
            </a:pPr>
            <a:r>
              <a:rPr lang="en-US" sz="1050" b="1" dirty="0">
                <a:solidFill>
                  <a:srgbClr val="000000"/>
                </a:solidFill>
              </a:rPr>
              <a:t>All treatments had AMS 2.5% and COC 1%</a:t>
            </a:r>
          </a:p>
        </p:txBody>
      </p:sp>
    </p:spTree>
    <p:extLst>
      <p:ext uri="{BB962C8B-B14F-4D97-AF65-F5344CB8AC3E}">
        <p14:creationId xmlns:p14="http://schemas.microsoft.com/office/powerpoint/2010/main" val="888563862"/>
      </p:ext>
    </p:extLst>
  </p:cSld>
  <p:clrMapOvr>
    <a:masterClrMapping/>
  </p:clrMapOvr>
  <p:transition>
    <p:wipe dir="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1"/>
          <p:cNvSpPr>
            <a:spLocks noGrp="1"/>
          </p:cNvSpPr>
          <p:nvPr>
            <p:ph type="title"/>
          </p:nvPr>
        </p:nvSpPr>
        <p:spPr/>
        <p:txBody>
          <a:bodyPr/>
          <a:lstStyle/>
          <a:p>
            <a:pPr eaLnBrk="1" hangingPunct="1"/>
            <a:r>
              <a:rPr lang="en-US" sz="2200" dirty="0"/>
              <a:t>Giant Foxtail Control (14 DAA)</a:t>
            </a:r>
            <a:endParaRPr lang="en-US" dirty="0"/>
          </a:p>
        </p:txBody>
      </p:sp>
      <p:graphicFrame>
        <p:nvGraphicFramePr>
          <p:cNvPr id="2" name="Content Placeholder 4"/>
          <p:cNvGraphicFramePr>
            <a:graphicFrameLocks noGrp="1"/>
          </p:cNvGraphicFramePr>
          <p:nvPr>
            <p:ph idx="1"/>
            <p:extLst>
              <p:ext uri="{D42A27DB-BD31-4B8C-83A1-F6EECF244321}">
                <p14:modId xmlns:p14="http://schemas.microsoft.com/office/powerpoint/2010/main" val="3932788607"/>
              </p:ext>
            </p:extLst>
          </p:nvPr>
        </p:nvGraphicFramePr>
        <p:xfrm>
          <a:off x="152400" y="533401"/>
          <a:ext cx="11887200" cy="5584031"/>
        </p:xfrm>
        <a:graphic>
          <a:graphicData uri="http://schemas.openxmlformats.org/drawingml/2006/chart">
            <c:chart xmlns:c="http://schemas.openxmlformats.org/drawingml/2006/chart" xmlns:r="http://schemas.openxmlformats.org/officeDocument/2006/relationships" r:id="rId2"/>
          </a:graphicData>
        </a:graphic>
      </p:graphicFrame>
      <p:sp>
        <p:nvSpPr>
          <p:cNvPr id="38916" name="Footer Placeholder 2"/>
          <p:cNvSpPr>
            <a:spLocks noGrp="1"/>
          </p:cNvSpPr>
          <p:nvPr>
            <p:ph type="ftr" sz="quarter" idx="10"/>
          </p:nvPr>
        </p:nvSpPr>
        <p:spPr>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tabLst>
                <a:tab pos="441325" algn="l"/>
              </a:tabLst>
              <a:defRPr>
                <a:solidFill>
                  <a:schemeClr val="tx1"/>
                </a:solidFill>
                <a:latin typeface="Arial" charset="0"/>
              </a:defRPr>
            </a:lvl1pPr>
            <a:lvl2pPr marL="742950" indent="-285750">
              <a:tabLst>
                <a:tab pos="441325" algn="l"/>
              </a:tabLst>
              <a:defRPr>
                <a:solidFill>
                  <a:schemeClr val="tx1"/>
                </a:solidFill>
                <a:latin typeface="Arial" charset="0"/>
              </a:defRPr>
            </a:lvl2pPr>
            <a:lvl3pPr marL="1143000" indent="-228600">
              <a:tabLst>
                <a:tab pos="441325" algn="l"/>
              </a:tabLst>
              <a:defRPr>
                <a:solidFill>
                  <a:schemeClr val="tx1"/>
                </a:solidFill>
                <a:latin typeface="Arial" charset="0"/>
              </a:defRPr>
            </a:lvl3pPr>
            <a:lvl4pPr marL="1600200" indent="-228600">
              <a:tabLst>
                <a:tab pos="441325" algn="l"/>
              </a:tabLst>
              <a:defRPr>
                <a:solidFill>
                  <a:schemeClr val="tx1"/>
                </a:solidFill>
                <a:latin typeface="Arial" charset="0"/>
              </a:defRPr>
            </a:lvl4pPr>
            <a:lvl5pPr marL="2057400" indent="-228600">
              <a:tabLst>
                <a:tab pos="441325" algn="l"/>
              </a:tabLst>
              <a:defRPr>
                <a:solidFill>
                  <a:schemeClr val="tx1"/>
                </a:solidFill>
                <a:latin typeface="Arial" charset="0"/>
              </a:defRPr>
            </a:lvl5pPr>
            <a:lvl6pPr marL="2514600" indent="-228600" fontAlgn="base">
              <a:spcBef>
                <a:spcPct val="0"/>
              </a:spcBef>
              <a:spcAft>
                <a:spcPct val="0"/>
              </a:spcAft>
              <a:tabLst>
                <a:tab pos="441325" algn="l"/>
              </a:tabLst>
              <a:defRPr>
                <a:solidFill>
                  <a:schemeClr val="tx1"/>
                </a:solidFill>
                <a:latin typeface="Arial" charset="0"/>
              </a:defRPr>
            </a:lvl6pPr>
            <a:lvl7pPr marL="2971800" indent="-228600" fontAlgn="base">
              <a:spcBef>
                <a:spcPct val="0"/>
              </a:spcBef>
              <a:spcAft>
                <a:spcPct val="0"/>
              </a:spcAft>
              <a:tabLst>
                <a:tab pos="441325" algn="l"/>
              </a:tabLst>
              <a:defRPr>
                <a:solidFill>
                  <a:schemeClr val="tx1"/>
                </a:solidFill>
                <a:latin typeface="Arial" charset="0"/>
              </a:defRPr>
            </a:lvl7pPr>
            <a:lvl8pPr marL="3429000" indent="-228600" fontAlgn="base">
              <a:spcBef>
                <a:spcPct val="0"/>
              </a:spcBef>
              <a:spcAft>
                <a:spcPct val="0"/>
              </a:spcAft>
              <a:tabLst>
                <a:tab pos="441325" algn="l"/>
              </a:tabLst>
              <a:defRPr>
                <a:solidFill>
                  <a:schemeClr val="tx1"/>
                </a:solidFill>
                <a:latin typeface="Arial" charset="0"/>
              </a:defRPr>
            </a:lvl8pPr>
            <a:lvl9pPr marL="3886200" indent="-228600" fontAlgn="base">
              <a:spcBef>
                <a:spcPct val="0"/>
              </a:spcBef>
              <a:spcAft>
                <a:spcPct val="0"/>
              </a:spcAft>
              <a:tabLst>
                <a:tab pos="441325" algn="l"/>
              </a:tabLst>
              <a:defRPr>
                <a:solidFill>
                  <a:schemeClr val="tx1"/>
                </a:solidFill>
                <a:latin typeface="Arial" charset="0"/>
              </a:defRPr>
            </a:lvl9pPr>
          </a:lstStyle>
          <a:p>
            <a:pPr fontAlgn="base">
              <a:spcBef>
                <a:spcPct val="0"/>
              </a:spcBef>
              <a:defRPr/>
            </a:pPr>
            <a:r>
              <a:rPr lang="en-US">
                <a:solidFill>
                  <a:srgbClr val="626469"/>
                </a:solidFill>
              </a:rPr>
              <a:t>Classification: CONFIDENTIAL- 2020 CPFD; HSOY54S1-2020US: USSG0H0282020</a:t>
            </a:r>
            <a:endParaRPr lang="en-US" dirty="0">
              <a:solidFill>
                <a:srgbClr val="626469"/>
              </a:solidFill>
            </a:endParaRPr>
          </a:p>
        </p:txBody>
      </p:sp>
      <p:sp>
        <p:nvSpPr>
          <p:cNvPr id="6" name="TextBox 5"/>
          <p:cNvSpPr txBox="1"/>
          <p:nvPr/>
        </p:nvSpPr>
        <p:spPr>
          <a:xfrm>
            <a:off x="0" y="5992416"/>
            <a:ext cx="2474382" cy="250032"/>
          </a:xfrm>
          <a:prstGeom prst="rect">
            <a:avLst/>
          </a:prstGeom>
          <a:noFill/>
        </p:spPr>
        <p:txBody>
          <a:bodyPr wrap="none" rtlCol="0">
            <a:normAutofit lnSpcReduction="10000"/>
          </a:bodyPr>
          <a:lstStyle/>
          <a:p>
            <a:pPr>
              <a:spcBef>
                <a:spcPts val="0"/>
              </a:spcBef>
              <a:spcAft>
                <a:spcPts val="600"/>
              </a:spcAft>
            </a:pPr>
            <a:r>
              <a:rPr lang="en-US" sz="1050" b="1" dirty="0">
                <a:solidFill>
                  <a:srgbClr val="000000"/>
                </a:solidFill>
              </a:rPr>
              <a:t>All treatments had AMS 2.5% and COC 1%</a:t>
            </a:r>
          </a:p>
        </p:txBody>
      </p:sp>
    </p:spTree>
    <p:extLst>
      <p:ext uri="{BB962C8B-B14F-4D97-AF65-F5344CB8AC3E}">
        <p14:creationId xmlns:p14="http://schemas.microsoft.com/office/powerpoint/2010/main" val="2005760066"/>
      </p:ext>
    </p:extLst>
  </p:cSld>
  <p:clrMapOvr>
    <a:masterClrMapping/>
  </p:clrMapOvr>
  <p:transition>
    <p:wipe dir="r"/>
  </p:transition>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8914" name="Title 1"/>
          <p:cNvSpPr>
            <a:spLocks noGrp="1"/>
          </p:cNvSpPr>
          <p:nvPr>
            <p:ph type="title"/>
          </p:nvPr>
        </p:nvSpPr>
        <p:spPr/>
        <p:txBody>
          <a:bodyPr/>
          <a:lstStyle/>
          <a:p>
            <a:pPr eaLnBrk="1" hangingPunct="1"/>
            <a:r>
              <a:rPr lang="en-US" sz="2200" dirty="0"/>
              <a:t>Giant Foxtail Control (28 DAA)</a:t>
            </a:r>
            <a:endParaRPr lang="en-US" dirty="0"/>
          </a:p>
        </p:txBody>
      </p:sp>
      <p:graphicFrame>
        <p:nvGraphicFramePr>
          <p:cNvPr id="2" name="Content Placeholder 4"/>
          <p:cNvGraphicFramePr>
            <a:graphicFrameLocks noGrp="1"/>
          </p:cNvGraphicFramePr>
          <p:nvPr>
            <p:ph idx="1"/>
            <p:extLst>
              <p:ext uri="{D42A27DB-BD31-4B8C-83A1-F6EECF244321}">
                <p14:modId xmlns:p14="http://schemas.microsoft.com/office/powerpoint/2010/main" val="2901062158"/>
              </p:ext>
            </p:extLst>
          </p:nvPr>
        </p:nvGraphicFramePr>
        <p:xfrm>
          <a:off x="152400" y="533401"/>
          <a:ext cx="11887200" cy="5333999"/>
        </p:xfrm>
        <a:graphic>
          <a:graphicData uri="http://schemas.openxmlformats.org/drawingml/2006/chart">
            <c:chart xmlns:c="http://schemas.openxmlformats.org/drawingml/2006/chart" xmlns:r="http://schemas.openxmlformats.org/officeDocument/2006/relationships" r:id="rId2"/>
          </a:graphicData>
        </a:graphic>
      </p:graphicFrame>
      <p:sp>
        <p:nvSpPr>
          <p:cNvPr id="38916" name="Footer Placeholder 2"/>
          <p:cNvSpPr>
            <a:spLocks noGrp="1"/>
          </p:cNvSpPr>
          <p:nvPr>
            <p:ph type="ftr" sz="quarter" idx="10"/>
          </p:nvPr>
        </p:nvSpPr>
        <p:spPr>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tabLst>
                <a:tab pos="441325" algn="l"/>
              </a:tabLst>
              <a:defRPr>
                <a:solidFill>
                  <a:schemeClr val="tx1"/>
                </a:solidFill>
                <a:latin typeface="Arial" charset="0"/>
              </a:defRPr>
            </a:lvl1pPr>
            <a:lvl2pPr marL="742950" indent="-285750">
              <a:tabLst>
                <a:tab pos="441325" algn="l"/>
              </a:tabLst>
              <a:defRPr>
                <a:solidFill>
                  <a:schemeClr val="tx1"/>
                </a:solidFill>
                <a:latin typeface="Arial" charset="0"/>
              </a:defRPr>
            </a:lvl2pPr>
            <a:lvl3pPr marL="1143000" indent="-228600">
              <a:tabLst>
                <a:tab pos="441325" algn="l"/>
              </a:tabLst>
              <a:defRPr>
                <a:solidFill>
                  <a:schemeClr val="tx1"/>
                </a:solidFill>
                <a:latin typeface="Arial" charset="0"/>
              </a:defRPr>
            </a:lvl3pPr>
            <a:lvl4pPr marL="1600200" indent="-228600">
              <a:tabLst>
                <a:tab pos="441325" algn="l"/>
              </a:tabLst>
              <a:defRPr>
                <a:solidFill>
                  <a:schemeClr val="tx1"/>
                </a:solidFill>
                <a:latin typeface="Arial" charset="0"/>
              </a:defRPr>
            </a:lvl4pPr>
            <a:lvl5pPr marL="2057400" indent="-228600">
              <a:tabLst>
                <a:tab pos="441325" algn="l"/>
              </a:tabLst>
              <a:defRPr>
                <a:solidFill>
                  <a:schemeClr val="tx1"/>
                </a:solidFill>
                <a:latin typeface="Arial" charset="0"/>
              </a:defRPr>
            </a:lvl5pPr>
            <a:lvl6pPr marL="2514600" indent="-228600" fontAlgn="base">
              <a:spcBef>
                <a:spcPct val="0"/>
              </a:spcBef>
              <a:spcAft>
                <a:spcPct val="0"/>
              </a:spcAft>
              <a:tabLst>
                <a:tab pos="441325" algn="l"/>
              </a:tabLst>
              <a:defRPr>
                <a:solidFill>
                  <a:schemeClr val="tx1"/>
                </a:solidFill>
                <a:latin typeface="Arial" charset="0"/>
              </a:defRPr>
            </a:lvl6pPr>
            <a:lvl7pPr marL="2971800" indent="-228600" fontAlgn="base">
              <a:spcBef>
                <a:spcPct val="0"/>
              </a:spcBef>
              <a:spcAft>
                <a:spcPct val="0"/>
              </a:spcAft>
              <a:tabLst>
                <a:tab pos="441325" algn="l"/>
              </a:tabLst>
              <a:defRPr>
                <a:solidFill>
                  <a:schemeClr val="tx1"/>
                </a:solidFill>
                <a:latin typeface="Arial" charset="0"/>
              </a:defRPr>
            </a:lvl7pPr>
            <a:lvl8pPr marL="3429000" indent="-228600" fontAlgn="base">
              <a:spcBef>
                <a:spcPct val="0"/>
              </a:spcBef>
              <a:spcAft>
                <a:spcPct val="0"/>
              </a:spcAft>
              <a:tabLst>
                <a:tab pos="441325" algn="l"/>
              </a:tabLst>
              <a:defRPr>
                <a:solidFill>
                  <a:schemeClr val="tx1"/>
                </a:solidFill>
                <a:latin typeface="Arial" charset="0"/>
              </a:defRPr>
            </a:lvl8pPr>
            <a:lvl9pPr marL="3886200" indent="-228600" fontAlgn="base">
              <a:spcBef>
                <a:spcPct val="0"/>
              </a:spcBef>
              <a:spcAft>
                <a:spcPct val="0"/>
              </a:spcAft>
              <a:tabLst>
                <a:tab pos="441325" algn="l"/>
              </a:tabLst>
              <a:defRPr>
                <a:solidFill>
                  <a:schemeClr val="tx1"/>
                </a:solidFill>
                <a:latin typeface="Arial" charset="0"/>
              </a:defRPr>
            </a:lvl9pPr>
          </a:lstStyle>
          <a:p>
            <a:pPr fontAlgn="base">
              <a:spcBef>
                <a:spcPct val="0"/>
              </a:spcBef>
              <a:defRPr/>
            </a:pPr>
            <a:r>
              <a:rPr lang="en-US">
                <a:solidFill>
                  <a:srgbClr val="626469"/>
                </a:solidFill>
              </a:rPr>
              <a:t>Classification: CONFIDENTIAL- 2020 CPFD; HSOY54S1-2020US: USSG0H0282020</a:t>
            </a:r>
            <a:endParaRPr lang="en-US" dirty="0">
              <a:solidFill>
                <a:srgbClr val="626469"/>
              </a:solidFill>
            </a:endParaRPr>
          </a:p>
        </p:txBody>
      </p:sp>
      <p:sp>
        <p:nvSpPr>
          <p:cNvPr id="6" name="TextBox 5"/>
          <p:cNvSpPr txBox="1"/>
          <p:nvPr/>
        </p:nvSpPr>
        <p:spPr>
          <a:xfrm>
            <a:off x="0" y="5992416"/>
            <a:ext cx="2474382" cy="250032"/>
          </a:xfrm>
          <a:prstGeom prst="rect">
            <a:avLst/>
          </a:prstGeom>
          <a:noFill/>
        </p:spPr>
        <p:txBody>
          <a:bodyPr wrap="none" rtlCol="0">
            <a:normAutofit lnSpcReduction="10000"/>
          </a:bodyPr>
          <a:lstStyle/>
          <a:p>
            <a:pPr>
              <a:spcBef>
                <a:spcPts val="0"/>
              </a:spcBef>
              <a:spcAft>
                <a:spcPts val="600"/>
              </a:spcAft>
            </a:pPr>
            <a:r>
              <a:rPr lang="en-US" sz="1050" b="1" dirty="0">
                <a:solidFill>
                  <a:srgbClr val="000000"/>
                </a:solidFill>
              </a:rPr>
              <a:t>All treatments had AMS 2.5% and COC 1%</a:t>
            </a:r>
          </a:p>
        </p:txBody>
      </p:sp>
      <p:sp>
        <p:nvSpPr>
          <p:cNvPr id="7" name="TextBox 6">
            <a:extLst>
              <a:ext uri="{FF2B5EF4-FFF2-40B4-BE49-F238E27FC236}">
                <a16:creationId xmlns:a16="http://schemas.microsoft.com/office/drawing/2014/main" id="{8EB06C36-FE04-4C94-AA5A-DC075B146C22}"/>
              </a:ext>
            </a:extLst>
          </p:cNvPr>
          <p:cNvSpPr txBox="1"/>
          <p:nvPr/>
        </p:nvSpPr>
        <p:spPr>
          <a:xfrm>
            <a:off x="0" y="6268598"/>
            <a:ext cx="10856382" cy="376238"/>
          </a:xfrm>
          <a:prstGeom prst="rect">
            <a:avLst/>
          </a:prstGeom>
          <a:noFill/>
        </p:spPr>
        <p:txBody>
          <a:bodyPr wrap="square" rtlCol="0">
            <a:normAutofit/>
          </a:bodyPr>
          <a:lstStyle/>
          <a:p>
            <a:pPr>
              <a:spcBef>
                <a:spcPts val="0"/>
              </a:spcBef>
              <a:spcAft>
                <a:spcPts val="600"/>
              </a:spcAft>
            </a:pPr>
            <a:r>
              <a:rPr lang="en-US" sz="1100" b="1" dirty="0">
                <a:solidFill>
                  <a:srgbClr val="000000"/>
                </a:solidFill>
              </a:rPr>
              <a:t>IL location noted: The 28 DAT rating reflects the original control plus new germination (footnote in DAT)</a:t>
            </a:r>
          </a:p>
        </p:txBody>
      </p:sp>
    </p:spTree>
    <p:extLst>
      <p:ext uri="{BB962C8B-B14F-4D97-AF65-F5344CB8AC3E}">
        <p14:creationId xmlns:p14="http://schemas.microsoft.com/office/powerpoint/2010/main" val="1560261366"/>
      </p:ext>
    </p:extLst>
  </p:cSld>
  <p:clrMapOvr>
    <a:masterClrMapping/>
  </p:clrMapOvr>
  <p:transition>
    <p:wipe dir="r"/>
  </p:transition>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6866" name="Title 1"/>
          <p:cNvSpPr>
            <a:spLocks noGrp="1"/>
          </p:cNvSpPr>
          <p:nvPr>
            <p:ph type="title"/>
          </p:nvPr>
        </p:nvSpPr>
        <p:spPr/>
        <p:txBody>
          <a:bodyPr/>
          <a:lstStyle/>
          <a:p>
            <a:pPr eaLnBrk="1" hangingPunct="1"/>
            <a:r>
              <a:rPr lang="en-US" dirty="0"/>
              <a:t>Results: 7 DAA – SETFA control</a:t>
            </a:r>
          </a:p>
        </p:txBody>
      </p:sp>
      <p:sp>
        <p:nvSpPr>
          <p:cNvPr id="36867" name="Content Placeholder 2"/>
          <p:cNvSpPr>
            <a:spLocks noGrp="1"/>
          </p:cNvSpPr>
          <p:nvPr>
            <p:ph idx="1"/>
          </p:nvPr>
        </p:nvSpPr>
        <p:spPr/>
        <p:txBody>
          <a:bodyPr/>
          <a:lstStyle/>
          <a:p>
            <a:pPr lvl="2" eaLnBrk="1" hangingPunct="1"/>
            <a:endParaRPr lang="en-US" dirty="0">
              <a:solidFill>
                <a:srgbClr val="000000"/>
              </a:solidFill>
            </a:endParaRPr>
          </a:p>
          <a:p>
            <a:pPr lvl="1" eaLnBrk="1" hangingPunct="1"/>
            <a:endParaRPr lang="en-US" dirty="0">
              <a:solidFill>
                <a:srgbClr val="000000"/>
              </a:solidFill>
            </a:endParaRPr>
          </a:p>
          <a:p>
            <a:pPr eaLnBrk="1" hangingPunct="1"/>
            <a:endParaRPr lang="en-US" dirty="0"/>
          </a:p>
        </p:txBody>
      </p:sp>
      <p:sp>
        <p:nvSpPr>
          <p:cNvPr id="36868" name="Footer Placeholder 3"/>
          <p:cNvSpPr>
            <a:spLocks noGrp="1"/>
          </p:cNvSpPr>
          <p:nvPr>
            <p:ph type="ftr" sz="quarter" idx="10"/>
          </p:nvPr>
        </p:nvSpPr>
        <p:spPr>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tabLst>
                <a:tab pos="441325" algn="l"/>
              </a:tabLst>
              <a:defRPr>
                <a:solidFill>
                  <a:schemeClr val="tx1"/>
                </a:solidFill>
                <a:latin typeface="Arial" charset="0"/>
              </a:defRPr>
            </a:lvl1pPr>
            <a:lvl2pPr marL="742950" indent="-285750">
              <a:tabLst>
                <a:tab pos="441325" algn="l"/>
              </a:tabLst>
              <a:defRPr>
                <a:solidFill>
                  <a:schemeClr val="tx1"/>
                </a:solidFill>
                <a:latin typeface="Arial" charset="0"/>
              </a:defRPr>
            </a:lvl2pPr>
            <a:lvl3pPr marL="1143000" indent="-228600">
              <a:tabLst>
                <a:tab pos="441325" algn="l"/>
              </a:tabLst>
              <a:defRPr>
                <a:solidFill>
                  <a:schemeClr val="tx1"/>
                </a:solidFill>
                <a:latin typeface="Arial" charset="0"/>
              </a:defRPr>
            </a:lvl3pPr>
            <a:lvl4pPr marL="1600200" indent="-228600">
              <a:tabLst>
                <a:tab pos="441325" algn="l"/>
              </a:tabLst>
              <a:defRPr>
                <a:solidFill>
                  <a:schemeClr val="tx1"/>
                </a:solidFill>
                <a:latin typeface="Arial" charset="0"/>
              </a:defRPr>
            </a:lvl4pPr>
            <a:lvl5pPr marL="2057400" indent="-228600">
              <a:tabLst>
                <a:tab pos="441325" algn="l"/>
              </a:tabLst>
              <a:defRPr>
                <a:solidFill>
                  <a:schemeClr val="tx1"/>
                </a:solidFill>
                <a:latin typeface="Arial" charset="0"/>
              </a:defRPr>
            </a:lvl5pPr>
            <a:lvl6pPr marL="2514600" indent="-228600" fontAlgn="base">
              <a:spcBef>
                <a:spcPct val="0"/>
              </a:spcBef>
              <a:spcAft>
                <a:spcPct val="0"/>
              </a:spcAft>
              <a:tabLst>
                <a:tab pos="441325" algn="l"/>
              </a:tabLst>
              <a:defRPr>
                <a:solidFill>
                  <a:schemeClr val="tx1"/>
                </a:solidFill>
                <a:latin typeface="Arial" charset="0"/>
              </a:defRPr>
            </a:lvl6pPr>
            <a:lvl7pPr marL="2971800" indent="-228600" fontAlgn="base">
              <a:spcBef>
                <a:spcPct val="0"/>
              </a:spcBef>
              <a:spcAft>
                <a:spcPct val="0"/>
              </a:spcAft>
              <a:tabLst>
                <a:tab pos="441325" algn="l"/>
              </a:tabLst>
              <a:defRPr>
                <a:solidFill>
                  <a:schemeClr val="tx1"/>
                </a:solidFill>
                <a:latin typeface="Arial" charset="0"/>
              </a:defRPr>
            </a:lvl7pPr>
            <a:lvl8pPr marL="3429000" indent="-228600" fontAlgn="base">
              <a:spcBef>
                <a:spcPct val="0"/>
              </a:spcBef>
              <a:spcAft>
                <a:spcPct val="0"/>
              </a:spcAft>
              <a:tabLst>
                <a:tab pos="441325" algn="l"/>
              </a:tabLst>
              <a:defRPr>
                <a:solidFill>
                  <a:schemeClr val="tx1"/>
                </a:solidFill>
                <a:latin typeface="Arial" charset="0"/>
              </a:defRPr>
            </a:lvl8pPr>
            <a:lvl9pPr marL="3886200" indent="-228600" fontAlgn="base">
              <a:spcBef>
                <a:spcPct val="0"/>
              </a:spcBef>
              <a:spcAft>
                <a:spcPct val="0"/>
              </a:spcAft>
              <a:tabLst>
                <a:tab pos="441325" algn="l"/>
              </a:tabLst>
              <a:defRPr>
                <a:solidFill>
                  <a:schemeClr val="tx1"/>
                </a:solidFill>
                <a:latin typeface="Arial" charset="0"/>
              </a:defRPr>
            </a:lvl9pPr>
          </a:lstStyle>
          <a:p>
            <a:pPr fontAlgn="base">
              <a:spcBef>
                <a:spcPct val="0"/>
              </a:spcBef>
              <a:defRPr/>
            </a:pPr>
            <a:r>
              <a:rPr lang="en-US"/>
              <a:t>Classification: CONFIDENTIAL- 2020 CPFD; HSOY54S1-2020US: USSG0H0282020</a:t>
            </a:r>
            <a:endParaRPr lang="en-US" dirty="0"/>
          </a:p>
        </p:txBody>
      </p:sp>
      <p:graphicFrame>
        <p:nvGraphicFramePr>
          <p:cNvPr id="2" name="Object 1">
            <a:extLst>
              <a:ext uri="{FF2B5EF4-FFF2-40B4-BE49-F238E27FC236}">
                <a16:creationId xmlns:a16="http://schemas.microsoft.com/office/drawing/2014/main" id="{AE4CF16E-66D2-4E5A-8B87-4867C6383366}"/>
              </a:ext>
            </a:extLst>
          </p:cNvPr>
          <p:cNvGraphicFramePr>
            <a:graphicFrameLocks noChangeAspect="1"/>
          </p:cNvGraphicFramePr>
          <p:nvPr>
            <p:extLst>
              <p:ext uri="{D42A27DB-BD31-4B8C-83A1-F6EECF244321}">
                <p14:modId xmlns:p14="http://schemas.microsoft.com/office/powerpoint/2010/main" val="2998110046"/>
              </p:ext>
            </p:extLst>
          </p:nvPr>
        </p:nvGraphicFramePr>
        <p:xfrm>
          <a:off x="624777" y="1447800"/>
          <a:ext cx="10942446" cy="3657600"/>
        </p:xfrm>
        <a:graphic>
          <a:graphicData uri="http://schemas.openxmlformats.org/presentationml/2006/ole">
            <mc:AlternateContent xmlns:mc="http://schemas.openxmlformats.org/markup-compatibility/2006">
              <mc:Choice xmlns:v="urn:schemas-microsoft-com:vml" Requires="v">
                <p:oleObj spid="_x0000_s6146" name="Worksheet" r:id="rId4" imgW="6867625" imgH="2295672" progId="Excel.Sheet.12">
                  <p:embed/>
                </p:oleObj>
              </mc:Choice>
              <mc:Fallback>
                <p:oleObj name="Worksheet" r:id="rId4" imgW="6867625" imgH="2295672" progId="Excel.Sheet.12">
                  <p:embed/>
                  <p:pic>
                    <p:nvPicPr>
                      <p:cNvPr id="2" name="Object 1">
                        <a:extLst>
                          <a:ext uri="{FF2B5EF4-FFF2-40B4-BE49-F238E27FC236}">
                            <a16:creationId xmlns:a16="http://schemas.microsoft.com/office/drawing/2014/main" id="{AE4CF16E-66D2-4E5A-8B87-4867C6383366}"/>
                          </a:ext>
                        </a:extLst>
                      </p:cNvPr>
                      <p:cNvPicPr/>
                      <p:nvPr/>
                    </p:nvPicPr>
                    <p:blipFill>
                      <a:blip r:embed="rId5"/>
                      <a:stretch>
                        <a:fillRect/>
                      </a:stretch>
                    </p:blipFill>
                    <p:spPr>
                      <a:xfrm>
                        <a:off x="624777" y="1447800"/>
                        <a:ext cx="10942446" cy="3657600"/>
                      </a:xfrm>
                      <a:prstGeom prst="rect">
                        <a:avLst/>
                      </a:prstGeom>
                    </p:spPr>
                  </p:pic>
                </p:oleObj>
              </mc:Fallback>
            </mc:AlternateContent>
          </a:graphicData>
        </a:graphic>
      </p:graphicFrame>
    </p:spTree>
    <p:extLst>
      <p:ext uri="{BB962C8B-B14F-4D97-AF65-F5344CB8AC3E}">
        <p14:creationId xmlns:p14="http://schemas.microsoft.com/office/powerpoint/2010/main" val="3815189917"/>
      </p:ext>
    </p:extLst>
  </p:cSld>
  <p:clrMapOvr>
    <a:masterClrMapping/>
  </p:clrMapOvr>
  <p:transition>
    <p:wipe dir="r"/>
  </p:transition>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6866" name="Title 1"/>
          <p:cNvSpPr>
            <a:spLocks noGrp="1"/>
          </p:cNvSpPr>
          <p:nvPr>
            <p:ph type="title"/>
          </p:nvPr>
        </p:nvSpPr>
        <p:spPr/>
        <p:txBody>
          <a:bodyPr/>
          <a:lstStyle/>
          <a:p>
            <a:pPr eaLnBrk="1" hangingPunct="1"/>
            <a:r>
              <a:rPr lang="en-US" dirty="0"/>
              <a:t>Results: 14 DAA – SETFA control</a:t>
            </a:r>
          </a:p>
        </p:txBody>
      </p:sp>
      <p:sp>
        <p:nvSpPr>
          <p:cNvPr id="36867" name="Content Placeholder 2"/>
          <p:cNvSpPr>
            <a:spLocks noGrp="1"/>
          </p:cNvSpPr>
          <p:nvPr>
            <p:ph idx="1"/>
          </p:nvPr>
        </p:nvSpPr>
        <p:spPr/>
        <p:txBody>
          <a:bodyPr/>
          <a:lstStyle/>
          <a:p>
            <a:pPr lvl="2" eaLnBrk="1" hangingPunct="1"/>
            <a:endParaRPr lang="en-US" dirty="0">
              <a:solidFill>
                <a:srgbClr val="000000"/>
              </a:solidFill>
            </a:endParaRPr>
          </a:p>
          <a:p>
            <a:pPr lvl="1" eaLnBrk="1" hangingPunct="1"/>
            <a:endParaRPr lang="en-US" dirty="0">
              <a:solidFill>
                <a:srgbClr val="000000"/>
              </a:solidFill>
            </a:endParaRPr>
          </a:p>
          <a:p>
            <a:pPr eaLnBrk="1" hangingPunct="1"/>
            <a:endParaRPr lang="en-US" dirty="0"/>
          </a:p>
        </p:txBody>
      </p:sp>
      <p:sp>
        <p:nvSpPr>
          <p:cNvPr id="36868" name="Footer Placeholder 3"/>
          <p:cNvSpPr>
            <a:spLocks noGrp="1"/>
          </p:cNvSpPr>
          <p:nvPr>
            <p:ph type="ftr" sz="quarter" idx="10"/>
          </p:nvPr>
        </p:nvSpPr>
        <p:spPr>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tabLst>
                <a:tab pos="441325" algn="l"/>
              </a:tabLst>
              <a:defRPr>
                <a:solidFill>
                  <a:schemeClr val="tx1"/>
                </a:solidFill>
                <a:latin typeface="Arial" charset="0"/>
              </a:defRPr>
            </a:lvl1pPr>
            <a:lvl2pPr marL="742950" indent="-285750">
              <a:tabLst>
                <a:tab pos="441325" algn="l"/>
              </a:tabLst>
              <a:defRPr>
                <a:solidFill>
                  <a:schemeClr val="tx1"/>
                </a:solidFill>
                <a:latin typeface="Arial" charset="0"/>
              </a:defRPr>
            </a:lvl2pPr>
            <a:lvl3pPr marL="1143000" indent="-228600">
              <a:tabLst>
                <a:tab pos="441325" algn="l"/>
              </a:tabLst>
              <a:defRPr>
                <a:solidFill>
                  <a:schemeClr val="tx1"/>
                </a:solidFill>
                <a:latin typeface="Arial" charset="0"/>
              </a:defRPr>
            </a:lvl3pPr>
            <a:lvl4pPr marL="1600200" indent="-228600">
              <a:tabLst>
                <a:tab pos="441325" algn="l"/>
              </a:tabLst>
              <a:defRPr>
                <a:solidFill>
                  <a:schemeClr val="tx1"/>
                </a:solidFill>
                <a:latin typeface="Arial" charset="0"/>
              </a:defRPr>
            </a:lvl4pPr>
            <a:lvl5pPr marL="2057400" indent="-228600">
              <a:tabLst>
                <a:tab pos="441325" algn="l"/>
              </a:tabLst>
              <a:defRPr>
                <a:solidFill>
                  <a:schemeClr val="tx1"/>
                </a:solidFill>
                <a:latin typeface="Arial" charset="0"/>
              </a:defRPr>
            </a:lvl5pPr>
            <a:lvl6pPr marL="2514600" indent="-228600" fontAlgn="base">
              <a:spcBef>
                <a:spcPct val="0"/>
              </a:spcBef>
              <a:spcAft>
                <a:spcPct val="0"/>
              </a:spcAft>
              <a:tabLst>
                <a:tab pos="441325" algn="l"/>
              </a:tabLst>
              <a:defRPr>
                <a:solidFill>
                  <a:schemeClr val="tx1"/>
                </a:solidFill>
                <a:latin typeface="Arial" charset="0"/>
              </a:defRPr>
            </a:lvl6pPr>
            <a:lvl7pPr marL="2971800" indent="-228600" fontAlgn="base">
              <a:spcBef>
                <a:spcPct val="0"/>
              </a:spcBef>
              <a:spcAft>
                <a:spcPct val="0"/>
              </a:spcAft>
              <a:tabLst>
                <a:tab pos="441325" algn="l"/>
              </a:tabLst>
              <a:defRPr>
                <a:solidFill>
                  <a:schemeClr val="tx1"/>
                </a:solidFill>
                <a:latin typeface="Arial" charset="0"/>
              </a:defRPr>
            </a:lvl7pPr>
            <a:lvl8pPr marL="3429000" indent="-228600" fontAlgn="base">
              <a:spcBef>
                <a:spcPct val="0"/>
              </a:spcBef>
              <a:spcAft>
                <a:spcPct val="0"/>
              </a:spcAft>
              <a:tabLst>
                <a:tab pos="441325" algn="l"/>
              </a:tabLst>
              <a:defRPr>
                <a:solidFill>
                  <a:schemeClr val="tx1"/>
                </a:solidFill>
                <a:latin typeface="Arial" charset="0"/>
              </a:defRPr>
            </a:lvl8pPr>
            <a:lvl9pPr marL="3886200" indent="-228600" fontAlgn="base">
              <a:spcBef>
                <a:spcPct val="0"/>
              </a:spcBef>
              <a:spcAft>
                <a:spcPct val="0"/>
              </a:spcAft>
              <a:tabLst>
                <a:tab pos="441325" algn="l"/>
              </a:tabLst>
              <a:defRPr>
                <a:solidFill>
                  <a:schemeClr val="tx1"/>
                </a:solidFill>
                <a:latin typeface="Arial" charset="0"/>
              </a:defRPr>
            </a:lvl9pPr>
          </a:lstStyle>
          <a:p>
            <a:pPr fontAlgn="base">
              <a:spcBef>
                <a:spcPct val="0"/>
              </a:spcBef>
              <a:defRPr/>
            </a:pPr>
            <a:r>
              <a:rPr lang="en-US"/>
              <a:t>Classification: CONFIDENTIAL- 2020 CPFD; HSOY54S1-2020US: USSG0H0282020</a:t>
            </a:r>
            <a:endParaRPr lang="en-US" dirty="0"/>
          </a:p>
        </p:txBody>
      </p:sp>
      <p:graphicFrame>
        <p:nvGraphicFramePr>
          <p:cNvPr id="3" name="Object 2">
            <a:extLst>
              <a:ext uri="{FF2B5EF4-FFF2-40B4-BE49-F238E27FC236}">
                <a16:creationId xmlns:a16="http://schemas.microsoft.com/office/drawing/2014/main" id="{60C04E6E-B068-41BC-A843-3209917C6EAE}"/>
              </a:ext>
            </a:extLst>
          </p:cNvPr>
          <p:cNvGraphicFramePr>
            <a:graphicFrameLocks noChangeAspect="1"/>
          </p:cNvGraphicFramePr>
          <p:nvPr>
            <p:extLst>
              <p:ext uri="{D42A27DB-BD31-4B8C-83A1-F6EECF244321}">
                <p14:modId xmlns:p14="http://schemas.microsoft.com/office/powerpoint/2010/main" val="3780027047"/>
              </p:ext>
            </p:extLst>
          </p:nvPr>
        </p:nvGraphicFramePr>
        <p:xfrm>
          <a:off x="497418" y="1219200"/>
          <a:ext cx="10942446" cy="3657600"/>
        </p:xfrm>
        <a:graphic>
          <a:graphicData uri="http://schemas.openxmlformats.org/presentationml/2006/ole">
            <mc:AlternateContent xmlns:mc="http://schemas.openxmlformats.org/markup-compatibility/2006">
              <mc:Choice xmlns:v="urn:schemas-microsoft-com:vml" Requires="v">
                <p:oleObj spid="_x0000_s7170" name="Worksheet" r:id="rId4" imgW="6867625" imgH="2295672" progId="Excel.Sheet.12">
                  <p:embed/>
                </p:oleObj>
              </mc:Choice>
              <mc:Fallback>
                <p:oleObj name="Worksheet" r:id="rId4" imgW="6867625" imgH="2295672" progId="Excel.Sheet.12">
                  <p:embed/>
                  <p:pic>
                    <p:nvPicPr>
                      <p:cNvPr id="3" name="Object 2">
                        <a:extLst>
                          <a:ext uri="{FF2B5EF4-FFF2-40B4-BE49-F238E27FC236}">
                            <a16:creationId xmlns:a16="http://schemas.microsoft.com/office/drawing/2014/main" id="{60C04E6E-B068-41BC-A843-3209917C6EAE}"/>
                          </a:ext>
                        </a:extLst>
                      </p:cNvPr>
                      <p:cNvPicPr/>
                      <p:nvPr/>
                    </p:nvPicPr>
                    <p:blipFill>
                      <a:blip r:embed="rId5"/>
                      <a:stretch>
                        <a:fillRect/>
                      </a:stretch>
                    </p:blipFill>
                    <p:spPr>
                      <a:xfrm>
                        <a:off x="497418" y="1219200"/>
                        <a:ext cx="10942446" cy="3657600"/>
                      </a:xfrm>
                      <a:prstGeom prst="rect">
                        <a:avLst/>
                      </a:prstGeom>
                    </p:spPr>
                  </p:pic>
                </p:oleObj>
              </mc:Fallback>
            </mc:AlternateContent>
          </a:graphicData>
        </a:graphic>
      </p:graphicFrame>
    </p:spTree>
    <p:extLst>
      <p:ext uri="{BB962C8B-B14F-4D97-AF65-F5344CB8AC3E}">
        <p14:creationId xmlns:p14="http://schemas.microsoft.com/office/powerpoint/2010/main" val="2844768597"/>
      </p:ext>
    </p:extLst>
  </p:cSld>
  <p:clrMapOvr>
    <a:masterClrMapping/>
  </p:clrMapOvr>
  <p:transition>
    <p:wipe dir="r"/>
  </p:transition>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6866" name="Title 1"/>
          <p:cNvSpPr>
            <a:spLocks noGrp="1"/>
          </p:cNvSpPr>
          <p:nvPr>
            <p:ph type="title"/>
          </p:nvPr>
        </p:nvSpPr>
        <p:spPr/>
        <p:txBody>
          <a:bodyPr/>
          <a:lstStyle/>
          <a:p>
            <a:pPr eaLnBrk="1" hangingPunct="1"/>
            <a:r>
              <a:rPr lang="en-US" dirty="0"/>
              <a:t>Results: 28 DAA – SETFA control</a:t>
            </a:r>
          </a:p>
        </p:txBody>
      </p:sp>
      <p:sp>
        <p:nvSpPr>
          <p:cNvPr id="36867" name="Content Placeholder 2"/>
          <p:cNvSpPr>
            <a:spLocks noGrp="1"/>
          </p:cNvSpPr>
          <p:nvPr>
            <p:ph idx="1"/>
          </p:nvPr>
        </p:nvSpPr>
        <p:spPr/>
        <p:txBody>
          <a:bodyPr/>
          <a:lstStyle/>
          <a:p>
            <a:pPr lvl="2" eaLnBrk="1" hangingPunct="1"/>
            <a:endParaRPr lang="en-US" dirty="0">
              <a:solidFill>
                <a:srgbClr val="000000"/>
              </a:solidFill>
            </a:endParaRPr>
          </a:p>
          <a:p>
            <a:pPr lvl="1" eaLnBrk="1" hangingPunct="1"/>
            <a:endParaRPr lang="en-US" dirty="0">
              <a:solidFill>
                <a:srgbClr val="000000"/>
              </a:solidFill>
            </a:endParaRPr>
          </a:p>
          <a:p>
            <a:pPr eaLnBrk="1" hangingPunct="1"/>
            <a:endParaRPr lang="en-US" dirty="0"/>
          </a:p>
        </p:txBody>
      </p:sp>
      <p:sp>
        <p:nvSpPr>
          <p:cNvPr id="36868" name="Footer Placeholder 3"/>
          <p:cNvSpPr>
            <a:spLocks noGrp="1"/>
          </p:cNvSpPr>
          <p:nvPr>
            <p:ph type="ftr" sz="quarter" idx="10"/>
          </p:nvPr>
        </p:nvSpPr>
        <p:spPr>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tabLst>
                <a:tab pos="441325" algn="l"/>
              </a:tabLst>
              <a:defRPr>
                <a:solidFill>
                  <a:schemeClr val="tx1"/>
                </a:solidFill>
                <a:latin typeface="Arial" charset="0"/>
              </a:defRPr>
            </a:lvl1pPr>
            <a:lvl2pPr marL="742950" indent="-285750">
              <a:tabLst>
                <a:tab pos="441325" algn="l"/>
              </a:tabLst>
              <a:defRPr>
                <a:solidFill>
                  <a:schemeClr val="tx1"/>
                </a:solidFill>
                <a:latin typeface="Arial" charset="0"/>
              </a:defRPr>
            </a:lvl2pPr>
            <a:lvl3pPr marL="1143000" indent="-228600">
              <a:tabLst>
                <a:tab pos="441325" algn="l"/>
              </a:tabLst>
              <a:defRPr>
                <a:solidFill>
                  <a:schemeClr val="tx1"/>
                </a:solidFill>
                <a:latin typeface="Arial" charset="0"/>
              </a:defRPr>
            </a:lvl3pPr>
            <a:lvl4pPr marL="1600200" indent="-228600">
              <a:tabLst>
                <a:tab pos="441325" algn="l"/>
              </a:tabLst>
              <a:defRPr>
                <a:solidFill>
                  <a:schemeClr val="tx1"/>
                </a:solidFill>
                <a:latin typeface="Arial" charset="0"/>
              </a:defRPr>
            </a:lvl4pPr>
            <a:lvl5pPr marL="2057400" indent="-228600">
              <a:tabLst>
                <a:tab pos="441325" algn="l"/>
              </a:tabLst>
              <a:defRPr>
                <a:solidFill>
                  <a:schemeClr val="tx1"/>
                </a:solidFill>
                <a:latin typeface="Arial" charset="0"/>
              </a:defRPr>
            </a:lvl5pPr>
            <a:lvl6pPr marL="2514600" indent="-228600" fontAlgn="base">
              <a:spcBef>
                <a:spcPct val="0"/>
              </a:spcBef>
              <a:spcAft>
                <a:spcPct val="0"/>
              </a:spcAft>
              <a:tabLst>
                <a:tab pos="441325" algn="l"/>
              </a:tabLst>
              <a:defRPr>
                <a:solidFill>
                  <a:schemeClr val="tx1"/>
                </a:solidFill>
                <a:latin typeface="Arial" charset="0"/>
              </a:defRPr>
            </a:lvl6pPr>
            <a:lvl7pPr marL="2971800" indent="-228600" fontAlgn="base">
              <a:spcBef>
                <a:spcPct val="0"/>
              </a:spcBef>
              <a:spcAft>
                <a:spcPct val="0"/>
              </a:spcAft>
              <a:tabLst>
                <a:tab pos="441325" algn="l"/>
              </a:tabLst>
              <a:defRPr>
                <a:solidFill>
                  <a:schemeClr val="tx1"/>
                </a:solidFill>
                <a:latin typeface="Arial" charset="0"/>
              </a:defRPr>
            </a:lvl7pPr>
            <a:lvl8pPr marL="3429000" indent="-228600" fontAlgn="base">
              <a:spcBef>
                <a:spcPct val="0"/>
              </a:spcBef>
              <a:spcAft>
                <a:spcPct val="0"/>
              </a:spcAft>
              <a:tabLst>
                <a:tab pos="441325" algn="l"/>
              </a:tabLst>
              <a:defRPr>
                <a:solidFill>
                  <a:schemeClr val="tx1"/>
                </a:solidFill>
                <a:latin typeface="Arial" charset="0"/>
              </a:defRPr>
            </a:lvl8pPr>
            <a:lvl9pPr marL="3886200" indent="-228600" fontAlgn="base">
              <a:spcBef>
                <a:spcPct val="0"/>
              </a:spcBef>
              <a:spcAft>
                <a:spcPct val="0"/>
              </a:spcAft>
              <a:tabLst>
                <a:tab pos="441325" algn="l"/>
              </a:tabLst>
              <a:defRPr>
                <a:solidFill>
                  <a:schemeClr val="tx1"/>
                </a:solidFill>
                <a:latin typeface="Arial" charset="0"/>
              </a:defRPr>
            </a:lvl9pPr>
          </a:lstStyle>
          <a:p>
            <a:pPr fontAlgn="base">
              <a:spcBef>
                <a:spcPct val="0"/>
              </a:spcBef>
              <a:defRPr/>
            </a:pPr>
            <a:r>
              <a:rPr lang="en-US"/>
              <a:t>Classification: CONFIDENTIAL- 2020 CPFD; HSOY54S1-2020US: USSG0H0282020</a:t>
            </a:r>
            <a:endParaRPr lang="en-US" dirty="0"/>
          </a:p>
        </p:txBody>
      </p:sp>
      <p:graphicFrame>
        <p:nvGraphicFramePr>
          <p:cNvPr id="2" name="Object 1">
            <a:extLst>
              <a:ext uri="{FF2B5EF4-FFF2-40B4-BE49-F238E27FC236}">
                <a16:creationId xmlns:a16="http://schemas.microsoft.com/office/drawing/2014/main" id="{BCD21B7F-D65E-4CD8-8439-34CA377A1BE7}"/>
              </a:ext>
            </a:extLst>
          </p:cNvPr>
          <p:cNvGraphicFramePr>
            <a:graphicFrameLocks noChangeAspect="1"/>
          </p:cNvGraphicFramePr>
          <p:nvPr>
            <p:extLst>
              <p:ext uri="{D42A27DB-BD31-4B8C-83A1-F6EECF244321}">
                <p14:modId xmlns:p14="http://schemas.microsoft.com/office/powerpoint/2010/main" val="1008546961"/>
              </p:ext>
            </p:extLst>
          </p:nvPr>
        </p:nvGraphicFramePr>
        <p:xfrm>
          <a:off x="752136" y="1143000"/>
          <a:ext cx="10942446" cy="3657600"/>
        </p:xfrm>
        <a:graphic>
          <a:graphicData uri="http://schemas.openxmlformats.org/presentationml/2006/ole">
            <mc:AlternateContent xmlns:mc="http://schemas.openxmlformats.org/markup-compatibility/2006">
              <mc:Choice xmlns:v="urn:schemas-microsoft-com:vml" Requires="v">
                <p:oleObj spid="_x0000_s8194" name="Worksheet" r:id="rId4" imgW="6867625" imgH="2295672" progId="Excel.Sheet.12">
                  <p:embed/>
                </p:oleObj>
              </mc:Choice>
              <mc:Fallback>
                <p:oleObj name="Worksheet" r:id="rId4" imgW="6867625" imgH="2295672" progId="Excel.Sheet.12">
                  <p:embed/>
                  <p:pic>
                    <p:nvPicPr>
                      <p:cNvPr id="2" name="Object 1">
                        <a:extLst>
                          <a:ext uri="{FF2B5EF4-FFF2-40B4-BE49-F238E27FC236}">
                            <a16:creationId xmlns:a16="http://schemas.microsoft.com/office/drawing/2014/main" id="{BCD21B7F-D65E-4CD8-8439-34CA377A1BE7}"/>
                          </a:ext>
                        </a:extLst>
                      </p:cNvPr>
                      <p:cNvPicPr/>
                      <p:nvPr/>
                    </p:nvPicPr>
                    <p:blipFill>
                      <a:blip r:embed="rId5"/>
                      <a:stretch>
                        <a:fillRect/>
                      </a:stretch>
                    </p:blipFill>
                    <p:spPr>
                      <a:xfrm>
                        <a:off x="752136" y="1143000"/>
                        <a:ext cx="10942446" cy="3657600"/>
                      </a:xfrm>
                      <a:prstGeom prst="rect">
                        <a:avLst/>
                      </a:prstGeom>
                    </p:spPr>
                  </p:pic>
                </p:oleObj>
              </mc:Fallback>
            </mc:AlternateContent>
          </a:graphicData>
        </a:graphic>
      </p:graphicFrame>
      <p:sp>
        <p:nvSpPr>
          <p:cNvPr id="3" name="TextBox 2">
            <a:extLst>
              <a:ext uri="{FF2B5EF4-FFF2-40B4-BE49-F238E27FC236}">
                <a16:creationId xmlns:a16="http://schemas.microsoft.com/office/drawing/2014/main" id="{BBB99F25-AEA8-4D3D-9BD1-988D9EC84ABD}"/>
              </a:ext>
            </a:extLst>
          </p:cNvPr>
          <p:cNvSpPr txBox="1"/>
          <p:nvPr/>
        </p:nvSpPr>
        <p:spPr>
          <a:xfrm>
            <a:off x="838200" y="5486400"/>
            <a:ext cx="10856382" cy="376238"/>
          </a:xfrm>
          <a:prstGeom prst="rect">
            <a:avLst/>
          </a:prstGeom>
          <a:noFill/>
        </p:spPr>
        <p:txBody>
          <a:bodyPr wrap="square" rtlCol="0">
            <a:normAutofit fontScale="92500"/>
          </a:bodyPr>
          <a:lstStyle/>
          <a:p>
            <a:pPr>
              <a:spcBef>
                <a:spcPts val="0"/>
              </a:spcBef>
              <a:spcAft>
                <a:spcPts val="600"/>
              </a:spcAft>
            </a:pPr>
            <a:r>
              <a:rPr lang="en-US" b="1" dirty="0">
                <a:solidFill>
                  <a:srgbClr val="000000"/>
                </a:solidFill>
              </a:rPr>
              <a:t>IL location noted: The 28 DAT rating reflects the original control plus new germination (footnote in DAT)</a:t>
            </a:r>
            <a:endParaRPr lang="en-US" sz="2000" b="1" dirty="0">
              <a:solidFill>
                <a:srgbClr val="000000"/>
              </a:solidFill>
            </a:endParaRPr>
          </a:p>
        </p:txBody>
      </p:sp>
    </p:spTree>
    <p:extLst>
      <p:ext uri="{BB962C8B-B14F-4D97-AF65-F5344CB8AC3E}">
        <p14:creationId xmlns:p14="http://schemas.microsoft.com/office/powerpoint/2010/main" val="1157749636"/>
      </p:ext>
    </p:extLst>
  </p:cSld>
  <p:clrMapOvr>
    <a:masterClrMapping/>
  </p:clrMapOvr>
  <p:transition>
    <p:wipe dir="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a:extLst>
              <a:ext uri="{FF2B5EF4-FFF2-40B4-BE49-F238E27FC236}">
                <a16:creationId xmlns:a16="http://schemas.microsoft.com/office/drawing/2014/main" id="{15571E87-CA27-4D88-A04F-17D0BC0181A7}"/>
              </a:ext>
            </a:extLst>
          </p:cNvPr>
          <p:cNvSpPr>
            <a:spLocks noGrp="1" noChangeArrowheads="1"/>
          </p:cNvSpPr>
          <p:nvPr>
            <p:ph type="title"/>
          </p:nvPr>
        </p:nvSpPr>
        <p:spPr>
          <a:xfrm>
            <a:off x="1868489" y="381000"/>
            <a:ext cx="8455025" cy="444500"/>
          </a:xfrm>
        </p:spPr>
        <p:txBody>
          <a:bodyPr/>
          <a:lstStyle/>
          <a:p>
            <a:pPr eaLnBrk="1" hangingPunct="1"/>
            <a:r>
              <a:rPr lang="en-US" sz="3200" dirty="0"/>
              <a:t>Acknowledgements and Test Locations:</a:t>
            </a:r>
            <a:endParaRPr lang="en-US" altLang="en-US" sz="3200" dirty="0"/>
          </a:p>
        </p:txBody>
      </p:sp>
      <p:graphicFrame>
        <p:nvGraphicFramePr>
          <p:cNvPr id="5" name="Table 4">
            <a:extLst>
              <a:ext uri="{FF2B5EF4-FFF2-40B4-BE49-F238E27FC236}">
                <a16:creationId xmlns:a16="http://schemas.microsoft.com/office/drawing/2014/main" id="{586B9909-D84B-4010-9D50-0CC79388A400}"/>
              </a:ext>
            </a:extLst>
          </p:cNvPr>
          <p:cNvGraphicFramePr>
            <a:graphicFrameLocks noGrp="1"/>
          </p:cNvGraphicFramePr>
          <p:nvPr>
            <p:extLst>
              <p:ext uri="{D42A27DB-BD31-4B8C-83A1-F6EECF244321}">
                <p14:modId xmlns:p14="http://schemas.microsoft.com/office/powerpoint/2010/main" val="406418801"/>
              </p:ext>
            </p:extLst>
          </p:nvPr>
        </p:nvGraphicFramePr>
        <p:xfrm>
          <a:off x="1447800" y="1028699"/>
          <a:ext cx="9296399" cy="3521099"/>
        </p:xfrm>
        <a:graphic>
          <a:graphicData uri="http://schemas.openxmlformats.org/drawingml/2006/table">
            <a:tbl>
              <a:tblPr firstRow="1" bandRow="1">
                <a:tableStyleId>{93296810-A885-4BE3-A3E7-6D5BEEA58F35}</a:tableStyleId>
              </a:tblPr>
              <a:tblGrid>
                <a:gridCol w="1600200">
                  <a:extLst>
                    <a:ext uri="{9D8B030D-6E8A-4147-A177-3AD203B41FA5}">
                      <a16:colId xmlns:a16="http://schemas.microsoft.com/office/drawing/2014/main" val="20000"/>
                    </a:ext>
                  </a:extLst>
                </a:gridCol>
                <a:gridCol w="533400">
                  <a:extLst>
                    <a:ext uri="{9D8B030D-6E8A-4147-A177-3AD203B41FA5}">
                      <a16:colId xmlns:a16="http://schemas.microsoft.com/office/drawing/2014/main" val="20001"/>
                    </a:ext>
                  </a:extLst>
                </a:gridCol>
                <a:gridCol w="1447800">
                  <a:extLst>
                    <a:ext uri="{9D8B030D-6E8A-4147-A177-3AD203B41FA5}">
                      <a16:colId xmlns:a16="http://schemas.microsoft.com/office/drawing/2014/main" val="20002"/>
                    </a:ext>
                  </a:extLst>
                </a:gridCol>
                <a:gridCol w="762000">
                  <a:extLst>
                    <a:ext uri="{9D8B030D-6E8A-4147-A177-3AD203B41FA5}">
                      <a16:colId xmlns:a16="http://schemas.microsoft.com/office/drawing/2014/main" val="20003"/>
                    </a:ext>
                  </a:extLst>
                </a:gridCol>
                <a:gridCol w="1792894">
                  <a:extLst>
                    <a:ext uri="{9D8B030D-6E8A-4147-A177-3AD203B41FA5}">
                      <a16:colId xmlns:a16="http://schemas.microsoft.com/office/drawing/2014/main" val="20004"/>
                    </a:ext>
                  </a:extLst>
                </a:gridCol>
                <a:gridCol w="1730997">
                  <a:extLst>
                    <a:ext uri="{9D8B030D-6E8A-4147-A177-3AD203B41FA5}">
                      <a16:colId xmlns:a16="http://schemas.microsoft.com/office/drawing/2014/main" val="20005"/>
                    </a:ext>
                  </a:extLst>
                </a:gridCol>
                <a:gridCol w="1429108">
                  <a:extLst>
                    <a:ext uri="{9D8B030D-6E8A-4147-A177-3AD203B41FA5}">
                      <a16:colId xmlns:a16="http://schemas.microsoft.com/office/drawing/2014/main" val="1286325780"/>
                    </a:ext>
                  </a:extLst>
                </a:gridCol>
              </a:tblGrid>
              <a:tr h="0">
                <a:tc>
                  <a:txBody>
                    <a:bodyPr/>
                    <a:lstStyle/>
                    <a:p>
                      <a:pPr algn="ctr"/>
                      <a:r>
                        <a:rPr lang="en-US" sz="1100" dirty="0"/>
                        <a:t>Trial</a:t>
                      </a:r>
                    </a:p>
                  </a:txBody>
                  <a:tcPr marL="68573" marR="68573" marT="34290" marB="34290" anchor="ctr"/>
                </a:tc>
                <a:tc>
                  <a:txBody>
                    <a:bodyPr/>
                    <a:lstStyle/>
                    <a:p>
                      <a:pPr algn="ctr"/>
                      <a:r>
                        <a:rPr lang="en-US" sz="1100" dirty="0"/>
                        <a:t>State</a:t>
                      </a:r>
                    </a:p>
                  </a:txBody>
                  <a:tcPr marL="68573" marR="68573" marT="34290" marB="34290" anchor="ctr"/>
                </a:tc>
                <a:tc>
                  <a:txBody>
                    <a:bodyPr/>
                    <a:lstStyle/>
                    <a:p>
                      <a:r>
                        <a:rPr lang="en-US" sz="1100" dirty="0"/>
                        <a:t>Cooperator/</a:t>
                      </a:r>
                    </a:p>
                    <a:p>
                      <a:r>
                        <a:rPr lang="en-US" sz="1100" dirty="0"/>
                        <a:t>Syngenta Rep</a:t>
                      </a:r>
                    </a:p>
                  </a:txBody>
                  <a:tcPr marL="68573" marR="68573" marT="34290" marB="34290"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100" dirty="0"/>
                    </a:p>
                    <a:p>
                      <a:pPr marL="0" marR="0" indent="0" algn="l" defTabSz="914400" rtl="0" eaLnBrk="1" fontAlgn="auto" latinLnBrk="0" hangingPunct="1">
                        <a:lnSpc>
                          <a:spcPct val="100000"/>
                        </a:lnSpc>
                        <a:spcBef>
                          <a:spcPts val="0"/>
                        </a:spcBef>
                        <a:spcAft>
                          <a:spcPts val="0"/>
                        </a:spcAft>
                        <a:buClrTx/>
                        <a:buSzTx/>
                        <a:buFontTx/>
                        <a:buNone/>
                        <a:tabLst/>
                        <a:defRPr/>
                      </a:pPr>
                      <a:r>
                        <a:rPr lang="en-US" sz="1100" dirty="0"/>
                        <a:t>IH/ CRO/ COI</a:t>
                      </a:r>
                    </a:p>
                    <a:p>
                      <a:endParaRPr lang="en-US" sz="1100" dirty="0"/>
                    </a:p>
                  </a:txBody>
                  <a:tcPr marL="68573" marR="68573" marT="34290" marB="34290" anchor="ctr"/>
                </a:tc>
                <a:tc>
                  <a:txBody>
                    <a:bodyPr/>
                    <a:lstStyle/>
                    <a:p>
                      <a:pPr algn="ctr"/>
                      <a:r>
                        <a:rPr lang="en-US" sz="1100" dirty="0">
                          <a:solidFill>
                            <a:schemeClr val="bg1"/>
                          </a:solidFill>
                        </a:rPr>
                        <a:t>Target</a:t>
                      </a:r>
                    </a:p>
                  </a:txBody>
                  <a:tcPr marL="68573" marR="68573" marT="34290" marB="34290" anchor="ctr"/>
                </a:tc>
                <a:tc>
                  <a:txBody>
                    <a:bodyPr/>
                    <a:lstStyle/>
                    <a:p>
                      <a:r>
                        <a:rPr lang="en-US" altLang="en-US" sz="1100" dirty="0"/>
                        <a:t>Data was available for the summary presentation (Y/N)</a:t>
                      </a:r>
                      <a:endParaRPr lang="en-US" sz="1100" dirty="0"/>
                    </a:p>
                  </a:txBody>
                  <a:tcPr marL="68573" marR="68573" marT="34290" marB="34290"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sz="1100" dirty="0"/>
                        <a:t>Data was used to answer the protocol objective(s) (Y/N)</a:t>
                      </a:r>
                    </a:p>
                    <a:p>
                      <a:endParaRPr lang="en-US" sz="1100" dirty="0"/>
                    </a:p>
                  </a:txBody>
                  <a:tcPr marL="68573" marR="68573" marT="34290" marB="34290" anchor="ctr"/>
                </a:tc>
                <a:extLst>
                  <a:ext uri="{0D108BD9-81ED-4DB2-BD59-A6C34878D82A}">
                    <a16:rowId xmlns:a16="http://schemas.microsoft.com/office/drawing/2014/main" val="10000"/>
                  </a:ext>
                </a:extLst>
              </a:tr>
              <a:tr h="0">
                <a:tc>
                  <a:txBody>
                    <a:bodyPr/>
                    <a:lstStyle/>
                    <a:p>
                      <a:pPr algn="ctr"/>
                      <a:r>
                        <a:rPr lang="en-US" sz="1600" b="1" dirty="0">
                          <a:solidFill>
                            <a:srgbClr val="000000"/>
                          </a:solidFill>
                        </a:rPr>
                        <a:t>USNE0H2212020</a:t>
                      </a:r>
                    </a:p>
                  </a:txBody>
                  <a:tcPr marL="68573" marR="68573" marT="34290" marB="34290" anchor="ctr"/>
                </a:tc>
                <a:tc>
                  <a:txBody>
                    <a:bodyPr/>
                    <a:lstStyle/>
                    <a:p>
                      <a:pPr algn="ctr"/>
                      <a:r>
                        <a:rPr lang="en-US" sz="1600" b="1" dirty="0">
                          <a:solidFill>
                            <a:srgbClr val="000000"/>
                          </a:solidFill>
                        </a:rPr>
                        <a:t>IA</a:t>
                      </a:r>
                    </a:p>
                  </a:txBody>
                  <a:tcPr marL="68573" marR="68573" marT="34290" marB="34290" anchor="ctr"/>
                </a:tc>
                <a:tc>
                  <a:txBody>
                    <a:bodyPr/>
                    <a:lstStyle/>
                    <a:p>
                      <a:pPr algn="ctr"/>
                      <a:r>
                        <a:rPr lang="en-US" sz="1600" b="1" dirty="0">
                          <a:solidFill>
                            <a:srgbClr val="000000"/>
                          </a:solidFill>
                        </a:rPr>
                        <a:t>Moses,   Adrian</a:t>
                      </a:r>
                    </a:p>
                  </a:txBody>
                  <a:tcPr marL="68573" marR="68573" marT="34290" marB="34290" anchor="ctr"/>
                </a:tc>
                <a:tc>
                  <a:txBody>
                    <a:bodyPr/>
                    <a:lstStyle/>
                    <a:p>
                      <a:pPr algn="ctr"/>
                      <a:r>
                        <a:rPr lang="en-US" sz="1600" b="1" dirty="0">
                          <a:solidFill>
                            <a:srgbClr val="000000"/>
                          </a:solidFill>
                        </a:rPr>
                        <a:t>IH</a:t>
                      </a:r>
                    </a:p>
                  </a:txBody>
                  <a:tcPr marL="68573" marR="68573" marT="34290" marB="34290" anchor="ctr"/>
                </a:tc>
                <a:tc>
                  <a:txBody>
                    <a:bodyPr/>
                    <a:lstStyle/>
                    <a:p>
                      <a:pPr algn="ctr"/>
                      <a:r>
                        <a:rPr lang="en-US" sz="1600" b="1" dirty="0">
                          <a:solidFill>
                            <a:srgbClr val="000000"/>
                          </a:solidFill>
                        </a:rPr>
                        <a:t>ECHCG, PANDI, SETFA</a:t>
                      </a:r>
                    </a:p>
                  </a:txBody>
                  <a:tcPr marL="68573" marR="68573" marT="34290" marB="34290" anchor="ctr"/>
                </a:tc>
                <a:tc>
                  <a:txBody>
                    <a:bodyPr/>
                    <a:lstStyle/>
                    <a:p>
                      <a:pPr algn="ctr"/>
                      <a:r>
                        <a:rPr lang="en-US" sz="1600" b="1" dirty="0">
                          <a:solidFill>
                            <a:srgbClr val="000000"/>
                          </a:solidFill>
                        </a:rPr>
                        <a:t>Y</a:t>
                      </a:r>
                    </a:p>
                  </a:txBody>
                  <a:tcPr marL="68573" marR="68573" marT="34290" marB="34290" anchor="ctr"/>
                </a:tc>
                <a:tc>
                  <a:txBody>
                    <a:bodyPr/>
                    <a:lstStyle/>
                    <a:p>
                      <a:pPr algn="ctr"/>
                      <a:r>
                        <a:rPr lang="en-US" sz="1600" b="1" dirty="0">
                          <a:solidFill>
                            <a:srgbClr val="000000"/>
                          </a:solidFill>
                        </a:rPr>
                        <a:t>Y</a:t>
                      </a:r>
                    </a:p>
                  </a:txBody>
                  <a:tcPr marL="68573" marR="68573" marT="34290" marB="34290" anchor="ctr"/>
                </a:tc>
                <a:extLst>
                  <a:ext uri="{0D108BD9-81ED-4DB2-BD59-A6C34878D82A}">
                    <a16:rowId xmlns:a16="http://schemas.microsoft.com/office/drawing/2014/main" val="1859669578"/>
                  </a:ext>
                </a:extLst>
              </a:tr>
              <a:tr h="0">
                <a:tc>
                  <a:txBody>
                    <a:bodyPr/>
                    <a:lstStyle/>
                    <a:p>
                      <a:pPr algn="ctr"/>
                      <a:r>
                        <a:rPr lang="en-US" sz="1600" b="1">
                          <a:solidFill>
                            <a:srgbClr val="000000"/>
                          </a:solidFill>
                        </a:rPr>
                        <a:t>USNH0H0622020</a:t>
                      </a:r>
                      <a:endParaRPr lang="en-US" sz="1600" b="1" dirty="0">
                        <a:solidFill>
                          <a:srgbClr val="000000"/>
                        </a:solidFill>
                      </a:endParaRPr>
                    </a:p>
                  </a:txBody>
                  <a:tcPr marL="68573" marR="68573" marT="34290" marB="34290" anchor="ctr"/>
                </a:tc>
                <a:tc>
                  <a:txBody>
                    <a:bodyPr/>
                    <a:lstStyle/>
                    <a:p>
                      <a:pPr algn="ctr"/>
                      <a:r>
                        <a:rPr lang="en-US" sz="1600" b="1">
                          <a:solidFill>
                            <a:srgbClr val="000000"/>
                          </a:solidFill>
                        </a:rPr>
                        <a:t>IL</a:t>
                      </a:r>
                      <a:endParaRPr lang="en-US" sz="1600" b="1" dirty="0">
                        <a:solidFill>
                          <a:srgbClr val="000000"/>
                        </a:solidFill>
                      </a:endParaRPr>
                    </a:p>
                  </a:txBody>
                  <a:tcPr marL="68573" marR="68573" marT="34290" marB="34290" anchor="ctr"/>
                </a:tc>
                <a:tc>
                  <a:txBody>
                    <a:bodyPr/>
                    <a:lstStyle/>
                    <a:p>
                      <a:pPr algn="ctr"/>
                      <a:r>
                        <a:rPr lang="en-US" sz="1600" b="1" dirty="0">
                          <a:solidFill>
                            <a:srgbClr val="000000"/>
                          </a:solidFill>
                        </a:rPr>
                        <a:t>Thomas,   Dave</a:t>
                      </a:r>
                    </a:p>
                  </a:txBody>
                  <a:tcPr marL="68573" marR="68573" marT="34290" marB="34290" anchor="ctr"/>
                </a:tc>
                <a:tc>
                  <a:txBody>
                    <a:bodyPr/>
                    <a:lstStyle/>
                    <a:p>
                      <a:pPr algn="ctr"/>
                      <a:r>
                        <a:rPr lang="en-US" sz="1600" b="1" dirty="0">
                          <a:solidFill>
                            <a:srgbClr val="000000"/>
                          </a:solidFill>
                        </a:rPr>
                        <a:t>IH</a:t>
                      </a:r>
                    </a:p>
                  </a:txBody>
                  <a:tcPr marL="68573" marR="68573" marT="34290" marB="34290" anchor="ctr"/>
                </a:tc>
                <a:tc>
                  <a:txBody>
                    <a:bodyPr/>
                    <a:lstStyle/>
                    <a:p>
                      <a:pPr algn="ctr"/>
                      <a:r>
                        <a:rPr lang="en-US" sz="1600" b="1" dirty="0">
                          <a:solidFill>
                            <a:srgbClr val="000000"/>
                          </a:solidFill>
                        </a:rPr>
                        <a:t>SETFA, RR Corn</a:t>
                      </a:r>
                    </a:p>
                  </a:txBody>
                  <a:tcPr marL="68573" marR="68573" marT="34290" marB="34290" anchor="ctr"/>
                </a:tc>
                <a:tc>
                  <a:txBody>
                    <a:bodyPr/>
                    <a:lstStyle/>
                    <a:p>
                      <a:pPr algn="ctr"/>
                      <a:r>
                        <a:rPr lang="en-US" sz="1600" b="1" dirty="0">
                          <a:solidFill>
                            <a:srgbClr val="000000"/>
                          </a:solidFill>
                        </a:rPr>
                        <a:t>Y</a:t>
                      </a:r>
                    </a:p>
                  </a:txBody>
                  <a:tcPr marL="68573" marR="68573" marT="34290" marB="34290" anchor="ctr"/>
                </a:tc>
                <a:tc>
                  <a:txBody>
                    <a:bodyPr/>
                    <a:lstStyle/>
                    <a:p>
                      <a:pPr algn="ctr"/>
                      <a:r>
                        <a:rPr lang="en-US" sz="1600" b="1" dirty="0">
                          <a:solidFill>
                            <a:srgbClr val="000000"/>
                          </a:solidFill>
                        </a:rPr>
                        <a:t>Y</a:t>
                      </a:r>
                    </a:p>
                  </a:txBody>
                  <a:tcPr marL="68573" marR="68573" marT="34290" marB="34290" anchor="ctr"/>
                </a:tc>
                <a:extLst>
                  <a:ext uri="{0D108BD9-81ED-4DB2-BD59-A6C34878D82A}">
                    <a16:rowId xmlns:a16="http://schemas.microsoft.com/office/drawing/2014/main" val="1597398818"/>
                  </a:ext>
                </a:extLst>
              </a:tr>
              <a:tr h="0">
                <a:tc>
                  <a:txBody>
                    <a:bodyPr/>
                    <a:lstStyle/>
                    <a:p>
                      <a:pPr algn="ctr"/>
                      <a:r>
                        <a:rPr lang="en-US" sz="1600" b="1">
                          <a:solidFill>
                            <a:srgbClr val="000000"/>
                          </a:solidFill>
                        </a:rPr>
                        <a:t>USNJ0H2102020</a:t>
                      </a:r>
                      <a:endParaRPr lang="en-US" sz="1600" b="1" dirty="0">
                        <a:solidFill>
                          <a:srgbClr val="000000"/>
                        </a:solidFill>
                      </a:endParaRPr>
                    </a:p>
                  </a:txBody>
                  <a:tcPr marL="68573" marR="68573" marT="34290" marB="34290" anchor="ctr"/>
                </a:tc>
                <a:tc>
                  <a:txBody>
                    <a:bodyPr/>
                    <a:lstStyle/>
                    <a:p>
                      <a:pPr algn="ctr"/>
                      <a:r>
                        <a:rPr lang="en-US" sz="1600" b="1">
                          <a:solidFill>
                            <a:srgbClr val="000000"/>
                          </a:solidFill>
                        </a:rPr>
                        <a:t>IN</a:t>
                      </a:r>
                      <a:endParaRPr lang="en-US" sz="1600" b="1" dirty="0">
                        <a:solidFill>
                          <a:srgbClr val="000000"/>
                        </a:solidFill>
                      </a:endParaRPr>
                    </a:p>
                  </a:txBody>
                  <a:tcPr marL="68573" marR="68573" marT="34290" marB="34290" anchor="ctr"/>
                </a:tc>
                <a:tc>
                  <a:txBody>
                    <a:bodyPr/>
                    <a:lstStyle/>
                    <a:p>
                      <a:pPr algn="ctr"/>
                      <a:r>
                        <a:rPr lang="en-US" sz="1600" b="1">
                          <a:solidFill>
                            <a:srgbClr val="000000"/>
                          </a:solidFill>
                        </a:rPr>
                        <a:t>Mroczkiewicz,   Steve</a:t>
                      </a:r>
                      <a:endParaRPr lang="en-US" sz="1600" b="1" dirty="0">
                        <a:solidFill>
                          <a:srgbClr val="000000"/>
                        </a:solidFill>
                      </a:endParaRPr>
                    </a:p>
                  </a:txBody>
                  <a:tcPr marL="68573" marR="68573" marT="34290" marB="34290" anchor="ctr"/>
                </a:tc>
                <a:tc>
                  <a:txBody>
                    <a:bodyPr/>
                    <a:lstStyle/>
                    <a:p>
                      <a:pPr algn="ctr"/>
                      <a:r>
                        <a:rPr lang="en-US" sz="1600" b="1">
                          <a:solidFill>
                            <a:srgbClr val="000000"/>
                          </a:solidFill>
                        </a:rPr>
                        <a:t>IH</a:t>
                      </a:r>
                      <a:endParaRPr lang="en-US" sz="1600" b="1" dirty="0">
                        <a:solidFill>
                          <a:srgbClr val="000000"/>
                        </a:solidFill>
                      </a:endParaRPr>
                    </a:p>
                  </a:txBody>
                  <a:tcPr marL="68573" marR="68573" marT="34290" marB="34290" anchor="ctr"/>
                </a:tc>
                <a:tc>
                  <a:txBody>
                    <a:bodyPr/>
                    <a:lstStyle/>
                    <a:p>
                      <a:pPr algn="ctr"/>
                      <a:r>
                        <a:rPr lang="en-US" sz="1600" b="1" dirty="0">
                          <a:solidFill>
                            <a:srgbClr val="000000"/>
                          </a:solidFill>
                        </a:rPr>
                        <a:t>SETFA</a:t>
                      </a:r>
                    </a:p>
                  </a:txBody>
                  <a:tcPr marL="68573" marR="68573" marT="34290" marB="34290" anchor="ctr"/>
                </a:tc>
                <a:tc>
                  <a:txBody>
                    <a:bodyPr/>
                    <a:lstStyle/>
                    <a:p>
                      <a:pPr algn="ctr"/>
                      <a:r>
                        <a:rPr lang="en-US" sz="1600" b="1" dirty="0">
                          <a:solidFill>
                            <a:srgbClr val="000000"/>
                          </a:solidFill>
                        </a:rPr>
                        <a:t>Y</a:t>
                      </a:r>
                    </a:p>
                  </a:txBody>
                  <a:tcPr marL="68573" marR="68573" marT="34290" marB="34290" anchor="ctr"/>
                </a:tc>
                <a:tc>
                  <a:txBody>
                    <a:bodyPr/>
                    <a:lstStyle/>
                    <a:p>
                      <a:pPr algn="ctr"/>
                      <a:r>
                        <a:rPr lang="en-US" sz="1600" b="1" dirty="0">
                          <a:solidFill>
                            <a:srgbClr val="000000"/>
                          </a:solidFill>
                        </a:rPr>
                        <a:t>Y</a:t>
                      </a:r>
                    </a:p>
                  </a:txBody>
                  <a:tcPr marL="68573" marR="68573" marT="34290" marB="34290" anchor="ctr"/>
                </a:tc>
                <a:extLst>
                  <a:ext uri="{0D108BD9-81ED-4DB2-BD59-A6C34878D82A}">
                    <a16:rowId xmlns:a16="http://schemas.microsoft.com/office/drawing/2014/main" val="1469564911"/>
                  </a:ext>
                </a:extLst>
              </a:tr>
              <a:tr h="945539">
                <a:tc>
                  <a:txBody>
                    <a:bodyPr/>
                    <a:lstStyle/>
                    <a:p>
                      <a:pPr algn="ctr"/>
                      <a:r>
                        <a:rPr lang="en-US" sz="1600" b="1">
                          <a:solidFill>
                            <a:srgbClr val="000000"/>
                          </a:solidFill>
                        </a:rPr>
                        <a:t>USSG0H0282020</a:t>
                      </a:r>
                      <a:endParaRPr lang="en-US" sz="1600" b="1" dirty="0">
                        <a:solidFill>
                          <a:srgbClr val="000000"/>
                        </a:solidFill>
                      </a:endParaRPr>
                    </a:p>
                  </a:txBody>
                  <a:tcPr marL="68573" marR="68573" marT="34290" marB="34290" anchor="ctr"/>
                </a:tc>
                <a:tc>
                  <a:txBody>
                    <a:bodyPr/>
                    <a:lstStyle/>
                    <a:p>
                      <a:pPr algn="ctr"/>
                      <a:r>
                        <a:rPr lang="en-US" sz="1600" b="1">
                          <a:solidFill>
                            <a:srgbClr val="000000"/>
                          </a:solidFill>
                        </a:rPr>
                        <a:t>TN</a:t>
                      </a:r>
                      <a:endParaRPr lang="en-US" sz="1600" b="1" dirty="0">
                        <a:solidFill>
                          <a:srgbClr val="000000"/>
                        </a:solidFill>
                      </a:endParaRPr>
                    </a:p>
                  </a:txBody>
                  <a:tcPr marL="68573" marR="68573" marT="34290" marB="34290" anchor="ctr"/>
                </a:tc>
                <a:tc>
                  <a:txBody>
                    <a:bodyPr/>
                    <a:lstStyle/>
                    <a:p>
                      <a:pPr algn="ctr"/>
                      <a:r>
                        <a:rPr lang="en-US" sz="1600" b="1">
                          <a:solidFill>
                            <a:srgbClr val="000000"/>
                          </a:solidFill>
                        </a:rPr>
                        <a:t>Holloway,   James</a:t>
                      </a:r>
                      <a:endParaRPr lang="en-US" sz="1600" b="1" dirty="0">
                        <a:solidFill>
                          <a:srgbClr val="000000"/>
                        </a:solidFill>
                      </a:endParaRPr>
                    </a:p>
                  </a:txBody>
                  <a:tcPr marL="68573" marR="68573" marT="34290" marB="34290" anchor="ctr"/>
                </a:tc>
                <a:tc>
                  <a:txBody>
                    <a:bodyPr/>
                    <a:lstStyle/>
                    <a:p>
                      <a:pPr algn="ctr"/>
                      <a:r>
                        <a:rPr lang="en-US" sz="1600" b="1">
                          <a:solidFill>
                            <a:srgbClr val="000000"/>
                          </a:solidFill>
                        </a:rPr>
                        <a:t>IH</a:t>
                      </a:r>
                      <a:endParaRPr lang="en-US" sz="1600" b="1" dirty="0">
                        <a:solidFill>
                          <a:srgbClr val="000000"/>
                        </a:solidFill>
                      </a:endParaRPr>
                    </a:p>
                  </a:txBody>
                  <a:tcPr marL="68573" marR="68573" marT="34290" marB="34290" anchor="ctr"/>
                </a:tc>
                <a:tc>
                  <a:txBody>
                    <a:bodyPr/>
                    <a:lstStyle/>
                    <a:p>
                      <a:pPr algn="ctr"/>
                      <a:r>
                        <a:rPr lang="en-US" sz="1600" b="1" dirty="0">
                          <a:solidFill>
                            <a:srgbClr val="000000"/>
                          </a:solidFill>
                        </a:rPr>
                        <a:t>BRAPP, ELEIN, RR Corn, Enlist Corn</a:t>
                      </a:r>
                    </a:p>
                  </a:txBody>
                  <a:tcPr marL="68573" marR="68573" marT="34290" marB="34290" anchor="ctr"/>
                </a:tc>
                <a:tc>
                  <a:txBody>
                    <a:bodyPr/>
                    <a:lstStyle/>
                    <a:p>
                      <a:pPr algn="ctr"/>
                      <a:r>
                        <a:rPr lang="en-US" sz="1600" b="1" dirty="0">
                          <a:solidFill>
                            <a:srgbClr val="000000"/>
                          </a:solidFill>
                        </a:rPr>
                        <a:t>Y</a:t>
                      </a:r>
                    </a:p>
                  </a:txBody>
                  <a:tcPr marL="68573" marR="68573" marT="34290" marB="34290" anchor="ctr"/>
                </a:tc>
                <a:tc>
                  <a:txBody>
                    <a:bodyPr/>
                    <a:lstStyle/>
                    <a:p>
                      <a:pPr algn="ctr"/>
                      <a:r>
                        <a:rPr lang="en-US" sz="1600" b="1" dirty="0">
                          <a:solidFill>
                            <a:srgbClr val="000000"/>
                          </a:solidFill>
                        </a:rPr>
                        <a:t>Y</a:t>
                      </a:r>
                    </a:p>
                  </a:txBody>
                  <a:tcPr marL="68573" marR="68573" marT="34290" marB="34290" anchor="ctr"/>
                </a:tc>
                <a:extLst>
                  <a:ext uri="{0D108BD9-81ED-4DB2-BD59-A6C34878D82A}">
                    <a16:rowId xmlns:a16="http://schemas.microsoft.com/office/drawing/2014/main" val="2327423644"/>
                  </a:ext>
                </a:extLst>
              </a:tr>
            </a:tbl>
          </a:graphicData>
        </a:graphic>
      </p:graphicFrame>
      <p:sp>
        <p:nvSpPr>
          <p:cNvPr id="2" name="Footer Placeholder 1">
            <a:extLst>
              <a:ext uri="{FF2B5EF4-FFF2-40B4-BE49-F238E27FC236}">
                <a16:creationId xmlns:a16="http://schemas.microsoft.com/office/drawing/2014/main" id="{DD7D11E6-6D21-4406-8210-80314FC1411A}"/>
              </a:ext>
            </a:extLst>
          </p:cNvPr>
          <p:cNvSpPr>
            <a:spLocks noGrp="1"/>
          </p:cNvSpPr>
          <p:nvPr>
            <p:ph type="ftr" sz="quarter" idx="10"/>
          </p:nvPr>
        </p:nvSpPr>
        <p:spPr/>
        <p:txBody>
          <a:bodyPr/>
          <a:lstStyle/>
          <a:p>
            <a:pPr>
              <a:defRPr/>
            </a:pPr>
            <a:r>
              <a:rPr lang="en-US"/>
              <a:t>Classification: CONFIDENTIAL- 2020 CPFD; HSOY54S1-2020US: USSG0H0282020</a:t>
            </a:r>
            <a:endParaRPr lang="en-US" dirty="0"/>
          </a:p>
        </p:txBody>
      </p:sp>
    </p:spTree>
  </p:cSld>
  <p:clrMapOvr>
    <a:masterClrMapping/>
  </p:clrMapOvr>
  <p:transition>
    <p:wipe dir="r"/>
  </p:transition>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8914" name="Title 1"/>
          <p:cNvSpPr>
            <a:spLocks noGrp="1"/>
          </p:cNvSpPr>
          <p:nvPr>
            <p:ph type="title"/>
          </p:nvPr>
        </p:nvSpPr>
        <p:spPr/>
        <p:txBody>
          <a:bodyPr/>
          <a:lstStyle/>
          <a:p>
            <a:pPr eaLnBrk="1" hangingPunct="1"/>
            <a:r>
              <a:rPr lang="en-US" sz="2200" dirty="0"/>
              <a:t>Volunteer Corn (Enlist and RRLL) Control (7 DAA)</a:t>
            </a:r>
            <a:endParaRPr lang="en-US" dirty="0"/>
          </a:p>
        </p:txBody>
      </p:sp>
      <p:graphicFrame>
        <p:nvGraphicFramePr>
          <p:cNvPr id="2" name="Content Placeholder 4"/>
          <p:cNvGraphicFramePr>
            <a:graphicFrameLocks noGrp="1"/>
          </p:cNvGraphicFramePr>
          <p:nvPr>
            <p:ph idx="1"/>
            <p:extLst>
              <p:ext uri="{D42A27DB-BD31-4B8C-83A1-F6EECF244321}">
                <p14:modId xmlns:p14="http://schemas.microsoft.com/office/powerpoint/2010/main" val="3141941352"/>
              </p:ext>
            </p:extLst>
          </p:nvPr>
        </p:nvGraphicFramePr>
        <p:xfrm>
          <a:off x="152400" y="533401"/>
          <a:ext cx="11887200" cy="5584031"/>
        </p:xfrm>
        <a:graphic>
          <a:graphicData uri="http://schemas.openxmlformats.org/drawingml/2006/chart">
            <c:chart xmlns:c="http://schemas.openxmlformats.org/drawingml/2006/chart" xmlns:r="http://schemas.openxmlformats.org/officeDocument/2006/relationships" r:id="rId2"/>
          </a:graphicData>
        </a:graphic>
      </p:graphicFrame>
      <p:sp>
        <p:nvSpPr>
          <p:cNvPr id="38916" name="Footer Placeholder 2"/>
          <p:cNvSpPr>
            <a:spLocks noGrp="1"/>
          </p:cNvSpPr>
          <p:nvPr>
            <p:ph type="ftr" sz="quarter" idx="10"/>
          </p:nvPr>
        </p:nvSpPr>
        <p:spPr>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tabLst>
                <a:tab pos="441325" algn="l"/>
              </a:tabLst>
              <a:defRPr>
                <a:solidFill>
                  <a:schemeClr val="tx1"/>
                </a:solidFill>
                <a:latin typeface="Arial" charset="0"/>
              </a:defRPr>
            </a:lvl1pPr>
            <a:lvl2pPr marL="742950" indent="-285750">
              <a:tabLst>
                <a:tab pos="441325" algn="l"/>
              </a:tabLst>
              <a:defRPr>
                <a:solidFill>
                  <a:schemeClr val="tx1"/>
                </a:solidFill>
                <a:latin typeface="Arial" charset="0"/>
              </a:defRPr>
            </a:lvl2pPr>
            <a:lvl3pPr marL="1143000" indent="-228600">
              <a:tabLst>
                <a:tab pos="441325" algn="l"/>
              </a:tabLst>
              <a:defRPr>
                <a:solidFill>
                  <a:schemeClr val="tx1"/>
                </a:solidFill>
                <a:latin typeface="Arial" charset="0"/>
              </a:defRPr>
            </a:lvl3pPr>
            <a:lvl4pPr marL="1600200" indent="-228600">
              <a:tabLst>
                <a:tab pos="441325" algn="l"/>
              </a:tabLst>
              <a:defRPr>
                <a:solidFill>
                  <a:schemeClr val="tx1"/>
                </a:solidFill>
                <a:latin typeface="Arial" charset="0"/>
              </a:defRPr>
            </a:lvl4pPr>
            <a:lvl5pPr marL="2057400" indent="-228600">
              <a:tabLst>
                <a:tab pos="441325" algn="l"/>
              </a:tabLst>
              <a:defRPr>
                <a:solidFill>
                  <a:schemeClr val="tx1"/>
                </a:solidFill>
                <a:latin typeface="Arial" charset="0"/>
              </a:defRPr>
            </a:lvl5pPr>
            <a:lvl6pPr marL="2514600" indent="-228600" fontAlgn="base">
              <a:spcBef>
                <a:spcPct val="0"/>
              </a:spcBef>
              <a:spcAft>
                <a:spcPct val="0"/>
              </a:spcAft>
              <a:tabLst>
                <a:tab pos="441325" algn="l"/>
              </a:tabLst>
              <a:defRPr>
                <a:solidFill>
                  <a:schemeClr val="tx1"/>
                </a:solidFill>
                <a:latin typeface="Arial" charset="0"/>
              </a:defRPr>
            </a:lvl6pPr>
            <a:lvl7pPr marL="2971800" indent="-228600" fontAlgn="base">
              <a:spcBef>
                <a:spcPct val="0"/>
              </a:spcBef>
              <a:spcAft>
                <a:spcPct val="0"/>
              </a:spcAft>
              <a:tabLst>
                <a:tab pos="441325" algn="l"/>
              </a:tabLst>
              <a:defRPr>
                <a:solidFill>
                  <a:schemeClr val="tx1"/>
                </a:solidFill>
                <a:latin typeface="Arial" charset="0"/>
              </a:defRPr>
            </a:lvl7pPr>
            <a:lvl8pPr marL="3429000" indent="-228600" fontAlgn="base">
              <a:spcBef>
                <a:spcPct val="0"/>
              </a:spcBef>
              <a:spcAft>
                <a:spcPct val="0"/>
              </a:spcAft>
              <a:tabLst>
                <a:tab pos="441325" algn="l"/>
              </a:tabLst>
              <a:defRPr>
                <a:solidFill>
                  <a:schemeClr val="tx1"/>
                </a:solidFill>
                <a:latin typeface="Arial" charset="0"/>
              </a:defRPr>
            </a:lvl8pPr>
            <a:lvl9pPr marL="3886200" indent="-228600" fontAlgn="base">
              <a:spcBef>
                <a:spcPct val="0"/>
              </a:spcBef>
              <a:spcAft>
                <a:spcPct val="0"/>
              </a:spcAft>
              <a:tabLst>
                <a:tab pos="441325" algn="l"/>
              </a:tabLst>
              <a:defRPr>
                <a:solidFill>
                  <a:schemeClr val="tx1"/>
                </a:solidFill>
                <a:latin typeface="Arial" charset="0"/>
              </a:defRPr>
            </a:lvl9pPr>
          </a:lstStyle>
          <a:p>
            <a:pPr fontAlgn="base">
              <a:spcBef>
                <a:spcPct val="0"/>
              </a:spcBef>
              <a:defRPr/>
            </a:pPr>
            <a:r>
              <a:rPr lang="en-US">
                <a:solidFill>
                  <a:srgbClr val="626469"/>
                </a:solidFill>
              </a:rPr>
              <a:t>Classification: CONFIDENTIAL- 2020 CPFD; HSOY54S1-2020US: USSG0H0282020</a:t>
            </a:r>
            <a:endParaRPr lang="en-US" dirty="0">
              <a:solidFill>
                <a:srgbClr val="626469"/>
              </a:solidFill>
            </a:endParaRPr>
          </a:p>
        </p:txBody>
      </p:sp>
      <p:sp>
        <p:nvSpPr>
          <p:cNvPr id="6" name="TextBox 5"/>
          <p:cNvSpPr txBox="1"/>
          <p:nvPr/>
        </p:nvSpPr>
        <p:spPr>
          <a:xfrm>
            <a:off x="0" y="5992416"/>
            <a:ext cx="2474382" cy="250032"/>
          </a:xfrm>
          <a:prstGeom prst="rect">
            <a:avLst/>
          </a:prstGeom>
          <a:noFill/>
        </p:spPr>
        <p:txBody>
          <a:bodyPr wrap="none" rtlCol="0">
            <a:normAutofit lnSpcReduction="10000"/>
          </a:bodyPr>
          <a:lstStyle/>
          <a:p>
            <a:pPr>
              <a:spcBef>
                <a:spcPts val="0"/>
              </a:spcBef>
              <a:spcAft>
                <a:spcPts val="600"/>
              </a:spcAft>
            </a:pPr>
            <a:r>
              <a:rPr lang="en-US" sz="1050" b="1" dirty="0">
                <a:solidFill>
                  <a:srgbClr val="000000"/>
                </a:solidFill>
              </a:rPr>
              <a:t>All treatments had AMS 2.5% and COC 1%</a:t>
            </a:r>
          </a:p>
        </p:txBody>
      </p:sp>
    </p:spTree>
    <p:extLst>
      <p:ext uri="{BB962C8B-B14F-4D97-AF65-F5344CB8AC3E}">
        <p14:creationId xmlns:p14="http://schemas.microsoft.com/office/powerpoint/2010/main" val="4265375099"/>
      </p:ext>
    </p:extLst>
  </p:cSld>
  <p:clrMapOvr>
    <a:masterClrMapping/>
  </p:clrMapOvr>
  <p:transition>
    <p:wipe dir="r"/>
  </p:transition>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8914" name="Title 1"/>
          <p:cNvSpPr>
            <a:spLocks noGrp="1"/>
          </p:cNvSpPr>
          <p:nvPr>
            <p:ph type="title"/>
          </p:nvPr>
        </p:nvSpPr>
        <p:spPr/>
        <p:txBody>
          <a:bodyPr/>
          <a:lstStyle/>
          <a:p>
            <a:pPr eaLnBrk="1" hangingPunct="1"/>
            <a:r>
              <a:rPr lang="en-US" sz="2200" dirty="0"/>
              <a:t>Volunteer Corn (Enlist and RRLL) Control (14 DAA)</a:t>
            </a:r>
            <a:endParaRPr lang="en-US" dirty="0"/>
          </a:p>
        </p:txBody>
      </p:sp>
      <p:graphicFrame>
        <p:nvGraphicFramePr>
          <p:cNvPr id="2" name="Content Placeholder 4"/>
          <p:cNvGraphicFramePr>
            <a:graphicFrameLocks noGrp="1"/>
          </p:cNvGraphicFramePr>
          <p:nvPr>
            <p:ph idx="1"/>
            <p:extLst>
              <p:ext uri="{D42A27DB-BD31-4B8C-83A1-F6EECF244321}">
                <p14:modId xmlns:p14="http://schemas.microsoft.com/office/powerpoint/2010/main" val="945175527"/>
              </p:ext>
            </p:extLst>
          </p:nvPr>
        </p:nvGraphicFramePr>
        <p:xfrm>
          <a:off x="152400" y="533401"/>
          <a:ext cx="11887200" cy="5584031"/>
        </p:xfrm>
        <a:graphic>
          <a:graphicData uri="http://schemas.openxmlformats.org/drawingml/2006/chart">
            <c:chart xmlns:c="http://schemas.openxmlformats.org/drawingml/2006/chart" xmlns:r="http://schemas.openxmlformats.org/officeDocument/2006/relationships" r:id="rId2"/>
          </a:graphicData>
        </a:graphic>
      </p:graphicFrame>
      <p:sp>
        <p:nvSpPr>
          <p:cNvPr id="38916" name="Footer Placeholder 2"/>
          <p:cNvSpPr>
            <a:spLocks noGrp="1"/>
          </p:cNvSpPr>
          <p:nvPr>
            <p:ph type="ftr" sz="quarter" idx="10"/>
          </p:nvPr>
        </p:nvSpPr>
        <p:spPr>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tabLst>
                <a:tab pos="441325" algn="l"/>
              </a:tabLst>
              <a:defRPr>
                <a:solidFill>
                  <a:schemeClr val="tx1"/>
                </a:solidFill>
                <a:latin typeface="Arial" charset="0"/>
              </a:defRPr>
            </a:lvl1pPr>
            <a:lvl2pPr marL="742950" indent="-285750">
              <a:tabLst>
                <a:tab pos="441325" algn="l"/>
              </a:tabLst>
              <a:defRPr>
                <a:solidFill>
                  <a:schemeClr val="tx1"/>
                </a:solidFill>
                <a:latin typeface="Arial" charset="0"/>
              </a:defRPr>
            </a:lvl2pPr>
            <a:lvl3pPr marL="1143000" indent="-228600">
              <a:tabLst>
                <a:tab pos="441325" algn="l"/>
              </a:tabLst>
              <a:defRPr>
                <a:solidFill>
                  <a:schemeClr val="tx1"/>
                </a:solidFill>
                <a:latin typeface="Arial" charset="0"/>
              </a:defRPr>
            </a:lvl3pPr>
            <a:lvl4pPr marL="1600200" indent="-228600">
              <a:tabLst>
                <a:tab pos="441325" algn="l"/>
              </a:tabLst>
              <a:defRPr>
                <a:solidFill>
                  <a:schemeClr val="tx1"/>
                </a:solidFill>
                <a:latin typeface="Arial" charset="0"/>
              </a:defRPr>
            </a:lvl4pPr>
            <a:lvl5pPr marL="2057400" indent="-228600">
              <a:tabLst>
                <a:tab pos="441325" algn="l"/>
              </a:tabLst>
              <a:defRPr>
                <a:solidFill>
                  <a:schemeClr val="tx1"/>
                </a:solidFill>
                <a:latin typeface="Arial" charset="0"/>
              </a:defRPr>
            </a:lvl5pPr>
            <a:lvl6pPr marL="2514600" indent="-228600" fontAlgn="base">
              <a:spcBef>
                <a:spcPct val="0"/>
              </a:spcBef>
              <a:spcAft>
                <a:spcPct val="0"/>
              </a:spcAft>
              <a:tabLst>
                <a:tab pos="441325" algn="l"/>
              </a:tabLst>
              <a:defRPr>
                <a:solidFill>
                  <a:schemeClr val="tx1"/>
                </a:solidFill>
                <a:latin typeface="Arial" charset="0"/>
              </a:defRPr>
            </a:lvl6pPr>
            <a:lvl7pPr marL="2971800" indent="-228600" fontAlgn="base">
              <a:spcBef>
                <a:spcPct val="0"/>
              </a:spcBef>
              <a:spcAft>
                <a:spcPct val="0"/>
              </a:spcAft>
              <a:tabLst>
                <a:tab pos="441325" algn="l"/>
              </a:tabLst>
              <a:defRPr>
                <a:solidFill>
                  <a:schemeClr val="tx1"/>
                </a:solidFill>
                <a:latin typeface="Arial" charset="0"/>
              </a:defRPr>
            </a:lvl7pPr>
            <a:lvl8pPr marL="3429000" indent="-228600" fontAlgn="base">
              <a:spcBef>
                <a:spcPct val="0"/>
              </a:spcBef>
              <a:spcAft>
                <a:spcPct val="0"/>
              </a:spcAft>
              <a:tabLst>
                <a:tab pos="441325" algn="l"/>
              </a:tabLst>
              <a:defRPr>
                <a:solidFill>
                  <a:schemeClr val="tx1"/>
                </a:solidFill>
                <a:latin typeface="Arial" charset="0"/>
              </a:defRPr>
            </a:lvl8pPr>
            <a:lvl9pPr marL="3886200" indent="-228600" fontAlgn="base">
              <a:spcBef>
                <a:spcPct val="0"/>
              </a:spcBef>
              <a:spcAft>
                <a:spcPct val="0"/>
              </a:spcAft>
              <a:tabLst>
                <a:tab pos="441325" algn="l"/>
              </a:tabLst>
              <a:defRPr>
                <a:solidFill>
                  <a:schemeClr val="tx1"/>
                </a:solidFill>
                <a:latin typeface="Arial" charset="0"/>
              </a:defRPr>
            </a:lvl9pPr>
          </a:lstStyle>
          <a:p>
            <a:pPr fontAlgn="base">
              <a:spcBef>
                <a:spcPct val="0"/>
              </a:spcBef>
              <a:defRPr/>
            </a:pPr>
            <a:r>
              <a:rPr lang="en-US">
                <a:solidFill>
                  <a:srgbClr val="626469"/>
                </a:solidFill>
              </a:rPr>
              <a:t>Classification: CONFIDENTIAL- 2020 CPFD; HSOY54S1-2020US: USSG0H0282020</a:t>
            </a:r>
            <a:endParaRPr lang="en-US" dirty="0">
              <a:solidFill>
                <a:srgbClr val="626469"/>
              </a:solidFill>
            </a:endParaRPr>
          </a:p>
        </p:txBody>
      </p:sp>
      <p:sp>
        <p:nvSpPr>
          <p:cNvPr id="6" name="TextBox 5"/>
          <p:cNvSpPr txBox="1"/>
          <p:nvPr/>
        </p:nvSpPr>
        <p:spPr>
          <a:xfrm>
            <a:off x="0" y="5992416"/>
            <a:ext cx="2474382" cy="250032"/>
          </a:xfrm>
          <a:prstGeom prst="rect">
            <a:avLst/>
          </a:prstGeom>
          <a:noFill/>
        </p:spPr>
        <p:txBody>
          <a:bodyPr wrap="none" rtlCol="0">
            <a:normAutofit lnSpcReduction="10000"/>
          </a:bodyPr>
          <a:lstStyle/>
          <a:p>
            <a:pPr>
              <a:spcBef>
                <a:spcPts val="0"/>
              </a:spcBef>
              <a:spcAft>
                <a:spcPts val="600"/>
              </a:spcAft>
            </a:pPr>
            <a:r>
              <a:rPr lang="en-US" sz="1050" b="1" dirty="0">
                <a:solidFill>
                  <a:srgbClr val="000000"/>
                </a:solidFill>
              </a:rPr>
              <a:t>All treatments had AMS 2.5% and COC 1%</a:t>
            </a:r>
          </a:p>
        </p:txBody>
      </p:sp>
    </p:spTree>
    <p:extLst>
      <p:ext uri="{BB962C8B-B14F-4D97-AF65-F5344CB8AC3E}">
        <p14:creationId xmlns:p14="http://schemas.microsoft.com/office/powerpoint/2010/main" val="3920208672"/>
      </p:ext>
    </p:extLst>
  </p:cSld>
  <p:clrMapOvr>
    <a:masterClrMapping/>
  </p:clrMapOvr>
  <p:transition>
    <p:wipe dir="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1"/>
          <p:cNvSpPr>
            <a:spLocks noGrp="1"/>
          </p:cNvSpPr>
          <p:nvPr>
            <p:ph type="title"/>
          </p:nvPr>
        </p:nvSpPr>
        <p:spPr/>
        <p:txBody>
          <a:bodyPr/>
          <a:lstStyle/>
          <a:p>
            <a:pPr eaLnBrk="1" hangingPunct="1"/>
            <a:r>
              <a:rPr lang="en-US" sz="2200" dirty="0"/>
              <a:t>Volunteer Corn (Enlist and RRLL) Control (28 DAA)</a:t>
            </a:r>
            <a:endParaRPr lang="en-US" dirty="0"/>
          </a:p>
        </p:txBody>
      </p:sp>
      <p:graphicFrame>
        <p:nvGraphicFramePr>
          <p:cNvPr id="2" name="Content Placeholder 4"/>
          <p:cNvGraphicFramePr>
            <a:graphicFrameLocks noGrp="1"/>
          </p:cNvGraphicFramePr>
          <p:nvPr>
            <p:ph idx="1"/>
          </p:nvPr>
        </p:nvGraphicFramePr>
        <p:xfrm>
          <a:off x="152400" y="533401"/>
          <a:ext cx="11887200" cy="5584031"/>
        </p:xfrm>
        <a:graphic>
          <a:graphicData uri="http://schemas.openxmlformats.org/drawingml/2006/chart">
            <c:chart xmlns:c="http://schemas.openxmlformats.org/drawingml/2006/chart" xmlns:r="http://schemas.openxmlformats.org/officeDocument/2006/relationships" r:id="rId2"/>
          </a:graphicData>
        </a:graphic>
      </p:graphicFrame>
      <p:sp>
        <p:nvSpPr>
          <p:cNvPr id="38916" name="Footer Placeholder 2"/>
          <p:cNvSpPr>
            <a:spLocks noGrp="1"/>
          </p:cNvSpPr>
          <p:nvPr>
            <p:ph type="ftr" sz="quarter" idx="10"/>
          </p:nvPr>
        </p:nvSpPr>
        <p:spPr>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tabLst>
                <a:tab pos="441325" algn="l"/>
              </a:tabLst>
              <a:defRPr>
                <a:solidFill>
                  <a:schemeClr val="tx1"/>
                </a:solidFill>
                <a:latin typeface="Arial" charset="0"/>
              </a:defRPr>
            </a:lvl1pPr>
            <a:lvl2pPr marL="742950" indent="-285750">
              <a:tabLst>
                <a:tab pos="441325" algn="l"/>
              </a:tabLst>
              <a:defRPr>
                <a:solidFill>
                  <a:schemeClr val="tx1"/>
                </a:solidFill>
                <a:latin typeface="Arial" charset="0"/>
              </a:defRPr>
            </a:lvl2pPr>
            <a:lvl3pPr marL="1143000" indent="-228600">
              <a:tabLst>
                <a:tab pos="441325" algn="l"/>
              </a:tabLst>
              <a:defRPr>
                <a:solidFill>
                  <a:schemeClr val="tx1"/>
                </a:solidFill>
                <a:latin typeface="Arial" charset="0"/>
              </a:defRPr>
            </a:lvl3pPr>
            <a:lvl4pPr marL="1600200" indent="-228600">
              <a:tabLst>
                <a:tab pos="441325" algn="l"/>
              </a:tabLst>
              <a:defRPr>
                <a:solidFill>
                  <a:schemeClr val="tx1"/>
                </a:solidFill>
                <a:latin typeface="Arial" charset="0"/>
              </a:defRPr>
            </a:lvl4pPr>
            <a:lvl5pPr marL="2057400" indent="-228600">
              <a:tabLst>
                <a:tab pos="441325" algn="l"/>
              </a:tabLst>
              <a:defRPr>
                <a:solidFill>
                  <a:schemeClr val="tx1"/>
                </a:solidFill>
                <a:latin typeface="Arial" charset="0"/>
              </a:defRPr>
            </a:lvl5pPr>
            <a:lvl6pPr marL="2514600" indent="-228600" fontAlgn="base">
              <a:spcBef>
                <a:spcPct val="0"/>
              </a:spcBef>
              <a:spcAft>
                <a:spcPct val="0"/>
              </a:spcAft>
              <a:tabLst>
                <a:tab pos="441325" algn="l"/>
              </a:tabLst>
              <a:defRPr>
                <a:solidFill>
                  <a:schemeClr val="tx1"/>
                </a:solidFill>
                <a:latin typeface="Arial" charset="0"/>
              </a:defRPr>
            </a:lvl6pPr>
            <a:lvl7pPr marL="2971800" indent="-228600" fontAlgn="base">
              <a:spcBef>
                <a:spcPct val="0"/>
              </a:spcBef>
              <a:spcAft>
                <a:spcPct val="0"/>
              </a:spcAft>
              <a:tabLst>
                <a:tab pos="441325" algn="l"/>
              </a:tabLst>
              <a:defRPr>
                <a:solidFill>
                  <a:schemeClr val="tx1"/>
                </a:solidFill>
                <a:latin typeface="Arial" charset="0"/>
              </a:defRPr>
            </a:lvl7pPr>
            <a:lvl8pPr marL="3429000" indent="-228600" fontAlgn="base">
              <a:spcBef>
                <a:spcPct val="0"/>
              </a:spcBef>
              <a:spcAft>
                <a:spcPct val="0"/>
              </a:spcAft>
              <a:tabLst>
                <a:tab pos="441325" algn="l"/>
              </a:tabLst>
              <a:defRPr>
                <a:solidFill>
                  <a:schemeClr val="tx1"/>
                </a:solidFill>
                <a:latin typeface="Arial" charset="0"/>
              </a:defRPr>
            </a:lvl8pPr>
            <a:lvl9pPr marL="3886200" indent="-228600" fontAlgn="base">
              <a:spcBef>
                <a:spcPct val="0"/>
              </a:spcBef>
              <a:spcAft>
                <a:spcPct val="0"/>
              </a:spcAft>
              <a:tabLst>
                <a:tab pos="441325" algn="l"/>
              </a:tabLst>
              <a:defRPr>
                <a:solidFill>
                  <a:schemeClr val="tx1"/>
                </a:solidFill>
                <a:latin typeface="Arial" charset="0"/>
              </a:defRPr>
            </a:lvl9pPr>
          </a:lstStyle>
          <a:p>
            <a:pPr fontAlgn="base">
              <a:spcBef>
                <a:spcPct val="0"/>
              </a:spcBef>
              <a:defRPr/>
            </a:pPr>
            <a:r>
              <a:rPr lang="en-US">
                <a:solidFill>
                  <a:srgbClr val="626469"/>
                </a:solidFill>
              </a:rPr>
              <a:t>Classification: CONFIDENTIAL- 2020 CPFD; HSOY54S1-2020US: USSG0H0282020</a:t>
            </a:r>
            <a:endParaRPr lang="en-US" dirty="0">
              <a:solidFill>
                <a:srgbClr val="626469"/>
              </a:solidFill>
            </a:endParaRPr>
          </a:p>
        </p:txBody>
      </p:sp>
      <p:sp>
        <p:nvSpPr>
          <p:cNvPr id="6" name="TextBox 5"/>
          <p:cNvSpPr txBox="1"/>
          <p:nvPr/>
        </p:nvSpPr>
        <p:spPr>
          <a:xfrm>
            <a:off x="0" y="5992416"/>
            <a:ext cx="2474382" cy="250032"/>
          </a:xfrm>
          <a:prstGeom prst="rect">
            <a:avLst/>
          </a:prstGeom>
          <a:noFill/>
        </p:spPr>
        <p:txBody>
          <a:bodyPr wrap="none" rtlCol="0">
            <a:normAutofit lnSpcReduction="10000"/>
          </a:bodyPr>
          <a:lstStyle/>
          <a:p>
            <a:pPr>
              <a:spcBef>
                <a:spcPts val="0"/>
              </a:spcBef>
              <a:spcAft>
                <a:spcPts val="600"/>
              </a:spcAft>
            </a:pPr>
            <a:r>
              <a:rPr lang="en-US" sz="1050" b="1" dirty="0">
                <a:solidFill>
                  <a:srgbClr val="000000"/>
                </a:solidFill>
              </a:rPr>
              <a:t>All treatments had AMS 2.5% and COC 1%</a:t>
            </a:r>
          </a:p>
        </p:txBody>
      </p:sp>
    </p:spTree>
    <p:extLst>
      <p:ext uri="{BB962C8B-B14F-4D97-AF65-F5344CB8AC3E}">
        <p14:creationId xmlns:p14="http://schemas.microsoft.com/office/powerpoint/2010/main" val="4024813640"/>
      </p:ext>
    </p:extLst>
  </p:cSld>
  <p:clrMapOvr>
    <a:masterClrMapping/>
  </p:clrMapOvr>
  <p:transition>
    <p:wipe dir="r"/>
  </p:transition>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6866" name="Title 1"/>
          <p:cNvSpPr>
            <a:spLocks noGrp="1"/>
          </p:cNvSpPr>
          <p:nvPr>
            <p:ph type="title"/>
          </p:nvPr>
        </p:nvSpPr>
        <p:spPr/>
        <p:txBody>
          <a:bodyPr/>
          <a:lstStyle/>
          <a:p>
            <a:pPr eaLnBrk="1" hangingPunct="1"/>
            <a:r>
              <a:rPr lang="en-US" dirty="0"/>
              <a:t>Results: 7 DAA – Volunteer corn control; RR and Enlist</a:t>
            </a:r>
          </a:p>
        </p:txBody>
      </p:sp>
      <p:sp>
        <p:nvSpPr>
          <p:cNvPr id="36867" name="Content Placeholder 2"/>
          <p:cNvSpPr>
            <a:spLocks noGrp="1"/>
          </p:cNvSpPr>
          <p:nvPr>
            <p:ph idx="1"/>
          </p:nvPr>
        </p:nvSpPr>
        <p:spPr/>
        <p:txBody>
          <a:bodyPr/>
          <a:lstStyle/>
          <a:p>
            <a:pPr lvl="2" eaLnBrk="1" hangingPunct="1"/>
            <a:endParaRPr lang="en-US" dirty="0">
              <a:solidFill>
                <a:srgbClr val="000000"/>
              </a:solidFill>
            </a:endParaRPr>
          </a:p>
          <a:p>
            <a:pPr lvl="1" eaLnBrk="1" hangingPunct="1"/>
            <a:endParaRPr lang="en-US" dirty="0">
              <a:solidFill>
                <a:srgbClr val="000000"/>
              </a:solidFill>
            </a:endParaRPr>
          </a:p>
          <a:p>
            <a:pPr eaLnBrk="1" hangingPunct="1"/>
            <a:endParaRPr lang="en-US" dirty="0"/>
          </a:p>
        </p:txBody>
      </p:sp>
      <p:sp>
        <p:nvSpPr>
          <p:cNvPr id="36868" name="Footer Placeholder 3"/>
          <p:cNvSpPr>
            <a:spLocks noGrp="1"/>
          </p:cNvSpPr>
          <p:nvPr>
            <p:ph type="ftr" sz="quarter" idx="10"/>
          </p:nvPr>
        </p:nvSpPr>
        <p:spPr>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tabLst>
                <a:tab pos="441325" algn="l"/>
              </a:tabLst>
              <a:defRPr>
                <a:solidFill>
                  <a:schemeClr val="tx1"/>
                </a:solidFill>
                <a:latin typeface="Arial" charset="0"/>
              </a:defRPr>
            </a:lvl1pPr>
            <a:lvl2pPr marL="742950" indent="-285750">
              <a:tabLst>
                <a:tab pos="441325" algn="l"/>
              </a:tabLst>
              <a:defRPr>
                <a:solidFill>
                  <a:schemeClr val="tx1"/>
                </a:solidFill>
                <a:latin typeface="Arial" charset="0"/>
              </a:defRPr>
            </a:lvl2pPr>
            <a:lvl3pPr marL="1143000" indent="-228600">
              <a:tabLst>
                <a:tab pos="441325" algn="l"/>
              </a:tabLst>
              <a:defRPr>
                <a:solidFill>
                  <a:schemeClr val="tx1"/>
                </a:solidFill>
                <a:latin typeface="Arial" charset="0"/>
              </a:defRPr>
            </a:lvl3pPr>
            <a:lvl4pPr marL="1600200" indent="-228600">
              <a:tabLst>
                <a:tab pos="441325" algn="l"/>
              </a:tabLst>
              <a:defRPr>
                <a:solidFill>
                  <a:schemeClr val="tx1"/>
                </a:solidFill>
                <a:latin typeface="Arial" charset="0"/>
              </a:defRPr>
            </a:lvl4pPr>
            <a:lvl5pPr marL="2057400" indent="-228600">
              <a:tabLst>
                <a:tab pos="441325" algn="l"/>
              </a:tabLst>
              <a:defRPr>
                <a:solidFill>
                  <a:schemeClr val="tx1"/>
                </a:solidFill>
                <a:latin typeface="Arial" charset="0"/>
              </a:defRPr>
            </a:lvl5pPr>
            <a:lvl6pPr marL="2514600" indent="-228600" fontAlgn="base">
              <a:spcBef>
                <a:spcPct val="0"/>
              </a:spcBef>
              <a:spcAft>
                <a:spcPct val="0"/>
              </a:spcAft>
              <a:tabLst>
                <a:tab pos="441325" algn="l"/>
              </a:tabLst>
              <a:defRPr>
                <a:solidFill>
                  <a:schemeClr val="tx1"/>
                </a:solidFill>
                <a:latin typeface="Arial" charset="0"/>
              </a:defRPr>
            </a:lvl6pPr>
            <a:lvl7pPr marL="2971800" indent="-228600" fontAlgn="base">
              <a:spcBef>
                <a:spcPct val="0"/>
              </a:spcBef>
              <a:spcAft>
                <a:spcPct val="0"/>
              </a:spcAft>
              <a:tabLst>
                <a:tab pos="441325" algn="l"/>
              </a:tabLst>
              <a:defRPr>
                <a:solidFill>
                  <a:schemeClr val="tx1"/>
                </a:solidFill>
                <a:latin typeface="Arial" charset="0"/>
              </a:defRPr>
            </a:lvl7pPr>
            <a:lvl8pPr marL="3429000" indent="-228600" fontAlgn="base">
              <a:spcBef>
                <a:spcPct val="0"/>
              </a:spcBef>
              <a:spcAft>
                <a:spcPct val="0"/>
              </a:spcAft>
              <a:tabLst>
                <a:tab pos="441325" algn="l"/>
              </a:tabLst>
              <a:defRPr>
                <a:solidFill>
                  <a:schemeClr val="tx1"/>
                </a:solidFill>
                <a:latin typeface="Arial" charset="0"/>
              </a:defRPr>
            </a:lvl8pPr>
            <a:lvl9pPr marL="3886200" indent="-228600" fontAlgn="base">
              <a:spcBef>
                <a:spcPct val="0"/>
              </a:spcBef>
              <a:spcAft>
                <a:spcPct val="0"/>
              </a:spcAft>
              <a:tabLst>
                <a:tab pos="441325" algn="l"/>
              </a:tabLst>
              <a:defRPr>
                <a:solidFill>
                  <a:schemeClr val="tx1"/>
                </a:solidFill>
                <a:latin typeface="Arial" charset="0"/>
              </a:defRPr>
            </a:lvl9pPr>
          </a:lstStyle>
          <a:p>
            <a:pPr fontAlgn="base">
              <a:spcBef>
                <a:spcPct val="0"/>
              </a:spcBef>
              <a:defRPr/>
            </a:pPr>
            <a:r>
              <a:rPr lang="en-US"/>
              <a:t>Classification: CONFIDENTIAL- 2020 CPFD; HSOY54S1-2020US: USSG0H0282020</a:t>
            </a:r>
            <a:endParaRPr lang="en-US" dirty="0"/>
          </a:p>
        </p:txBody>
      </p:sp>
      <p:graphicFrame>
        <p:nvGraphicFramePr>
          <p:cNvPr id="3" name="Object 2">
            <a:extLst>
              <a:ext uri="{FF2B5EF4-FFF2-40B4-BE49-F238E27FC236}">
                <a16:creationId xmlns:a16="http://schemas.microsoft.com/office/drawing/2014/main" id="{712E2D0D-BF2C-4030-A0CF-07DF9BF75705}"/>
              </a:ext>
            </a:extLst>
          </p:cNvPr>
          <p:cNvGraphicFramePr>
            <a:graphicFrameLocks noChangeAspect="1"/>
          </p:cNvGraphicFramePr>
          <p:nvPr>
            <p:extLst>
              <p:ext uri="{D42A27DB-BD31-4B8C-83A1-F6EECF244321}">
                <p14:modId xmlns:p14="http://schemas.microsoft.com/office/powerpoint/2010/main" val="231038955"/>
              </p:ext>
            </p:extLst>
          </p:nvPr>
        </p:nvGraphicFramePr>
        <p:xfrm>
          <a:off x="1638300" y="2279650"/>
          <a:ext cx="8915400" cy="2295525"/>
        </p:xfrm>
        <a:graphic>
          <a:graphicData uri="http://schemas.openxmlformats.org/presentationml/2006/ole">
            <mc:AlternateContent xmlns:mc="http://schemas.openxmlformats.org/markup-compatibility/2006">
              <mc:Choice xmlns:v="urn:schemas-microsoft-com:vml" Requires="v">
                <p:oleObj spid="_x0000_s9218" name="Worksheet" r:id="rId4" imgW="8915560" imgH="2295672" progId="Excel.Sheet.12">
                  <p:embed/>
                </p:oleObj>
              </mc:Choice>
              <mc:Fallback>
                <p:oleObj name="Worksheet" r:id="rId4" imgW="8915560" imgH="2295672" progId="Excel.Sheet.12">
                  <p:embed/>
                  <p:pic>
                    <p:nvPicPr>
                      <p:cNvPr id="3" name="Object 2">
                        <a:extLst>
                          <a:ext uri="{FF2B5EF4-FFF2-40B4-BE49-F238E27FC236}">
                            <a16:creationId xmlns:a16="http://schemas.microsoft.com/office/drawing/2014/main" id="{712E2D0D-BF2C-4030-A0CF-07DF9BF75705}"/>
                          </a:ext>
                        </a:extLst>
                      </p:cNvPr>
                      <p:cNvPicPr/>
                      <p:nvPr/>
                    </p:nvPicPr>
                    <p:blipFill>
                      <a:blip r:embed="rId5"/>
                      <a:stretch>
                        <a:fillRect/>
                      </a:stretch>
                    </p:blipFill>
                    <p:spPr>
                      <a:xfrm>
                        <a:off x="1638300" y="2279650"/>
                        <a:ext cx="8915400" cy="2295525"/>
                      </a:xfrm>
                      <a:prstGeom prst="rect">
                        <a:avLst/>
                      </a:prstGeom>
                    </p:spPr>
                  </p:pic>
                </p:oleObj>
              </mc:Fallback>
            </mc:AlternateContent>
          </a:graphicData>
        </a:graphic>
      </p:graphicFrame>
    </p:spTree>
    <p:extLst>
      <p:ext uri="{BB962C8B-B14F-4D97-AF65-F5344CB8AC3E}">
        <p14:creationId xmlns:p14="http://schemas.microsoft.com/office/powerpoint/2010/main" val="606389835"/>
      </p:ext>
    </p:extLst>
  </p:cSld>
  <p:clrMapOvr>
    <a:masterClrMapping/>
  </p:clrMapOvr>
  <p:transition>
    <p:wipe dir="r"/>
  </p:transition>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6866" name="Title 1"/>
          <p:cNvSpPr>
            <a:spLocks noGrp="1"/>
          </p:cNvSpPr>
          <p:nvPr>
            <p:ph type="title"/>
          </p:nvPr>
        </p:nvSpPr>
        <p:spPr/>
        <p:txBody>
          <a:bodyPr/>
          <a:lstStyle/>
          <a:p>
            <a:pPr eaLnBrk="1" hangingPunct="1"/>
            <a:r>
              <a:rPr lang="en-US" dirty="0"/>
              <a:t>Results: 14 DAA – Volunteer corn control; RR and Enlist</a:t>
            </a:r>
          </a:p>
        </p:txBody>
      </p:sp>
      <p:sp>
        <p:nvSpPr>
          <p:cNvPr id="36867" name="Content Placeholder 2"/>
          <p:cNvSpPr>
            <a:spLocks noGrp="1"/>
          </p:cNvSpPr>
          <p:nvPr>
            <p:ph idx="1"/>
          </p:nvPr>
        </p:nvSpPr>
        <p:spPr/>
        <p:txBody>
          <a:bodyPr/>
          <a:lstStyle/>
          <a:p>
            <a:pPr lvl="2" eaLnBrk="1" hangingPunct="1"/>
            <a:endParaRPr lang="en-US" dirty="0">
              <a:solidFill>
                <a:srgbClr val="000000"/>
              </a:solidFill>
            </a:endParaRPr>
          </a:p>
          <a:p>
            <a:pPr lvl="1" eaLnBrk="1" hangingPunct="1"/>
            <a:endParaRPr lang="en-US" dirty="0">
              <a:solidFill>
                <a:srgbClr val="000000"/>
              </a:solidFill>
            </a:endParaRPr>
          </a:p>
          <a:p>
            <a:pPr eaLnBrk="1" hangingPunct="1"/>
            <a:endParaRPr lang="en-US" dirty="0"/>
          </a:p>
        </p:txBody>
      </p:sp>
      <p:sp>
        <p:nvSpPr>
          <p:cNvPr id="36868" name="Footer Placeholder 3"/>
          <p:cNvSpPr>
            <a:spLocks noGrp="1"/>
          </p:cNvSpPr>
          <p:nvPr>
            <p:ph type="ftr" sz="quarter" idx="10"/>
          </p:nvPr>
        </p:nvSpPr>
        <p:spPr>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tabLst>
                <a:tab pos="441325" algn="l"/>
              </a:tabLst>
              <a:defRPr>
                <a:solidFill>
                  <a:schemeClr val="tx1"/>
                </a:solidFill>
                <a:latin typeface="Arial" charset="0"/>
              </a:defRPr>
            </a:lvl1pPr>
            <a:lvl2pPr marL="742950" indent="-285750">
              <a:tabLst>
                <a:tab pos="441325" algn="l"/>
              </a:tabLst>
              <a:defRPr>
                <a:solidFill>
                  <a:schemeClr val="tx1"/>
                </a:solidFill>
                <a:latin typeface="Arial" charset="0"/>
              </a:defRPr>
            </a:lvl2pPr>
            <a:lvl3pPr marL="1143000" indent="-228600">
              <a:tabLst>
                <a:tab pos="441325" algn="l"/>
              </a:tabLst>
              <a:defRPr>
                <a:solidFill>
                  <a:schemeClr val="tx1"/>
                </a:solidFill>
                <a:latin typeface="Arial" charset="0"/>
              </a:defRPr>
            </a:lvl3pPr>
            <a:lvl4pPr marL="1600200" indent="-228600">
              <a:tabLst>
                <a:tab pos="441325" algn="l"/>
              </a:tabLst>
              <a:defRPr>
                <a:solidFill>
                  <a:schemeClr val="tx1"/>
                </a:solidFill>
                <a:latin typeface="Arial" charset="0"/>
              </a:defRPr>
            </a:lvl4pPr>
            <a:lvl5pPr marL="2057400" indent="-228600">
              <a:tabLst>
                <a:tab pos="441325" algn="l"/>
              </a:tabLst>
              <a:defRPr>
                <a:solidFill>
                  <a:schemeClr val="tx1"/>
                </a:solidFill>
                <a:latin typeface="Arial" charset="0"/>
              </a:defRPr>
            </a:lvl5pPr>
            <a:lvl6pPr marL="2514600" indent="-228600" fontAlgn="base">
              <a:spcBef>
                <a:spcPct val="0"/>
              </a:spcBef>
              <a:spcAft>
                <a:spcPct val="0"/>
              </a:spcAft>
              <a:tabLst>
                <a:tab pos="441325" algn="l"/>
              </a:tabLst>
              <a:defRPr>
                <a:solidFill>
                  <a:schemeClr val="tx1"/>
                </a:solidFill>
                <a:latin typeface="Arial" charset="0"/>
              </a:defRPr>
            </a:lvl6pPr>
            <a:lvl7pPr marL="2971800" indent="-228600" fontAlgn="base">
              <a:spcBef>
                <a:spcPct val="0"/>
              </a:spcBef>
              <a:spcAft>
                <a:spcPct val="0"/>
              </a:spcAft>
              <a:tabLst>
                <a:tab pos="441325" algn="l"/>
              </a:tabLst>
              <a:defRPr>
                <a:solidFill>
                  <a:schemeClr val="tx1"/>
                </a:solidFill>
                <a:latin typeface="Arial" charset="0"/>
              </a:defRPr>
            </a:lvl7pPr>
            <a:lvl8pPr marL="3429000" indent="-228600" fontAlgn="base">
              <a:spcBef>
                <a:spcPct val="0"/>
              </a:spcBef>
              <a:spcAft>
                <a:spcPct val="0"/>
              </a:spcAft>
              <a:tabLst>
                <a:tab pos="441325" algn="l"/>
              </a:tabLst>
              <a:defRPr>
                <a:solidFill>
                  <a:schemeClr val="tx1"/>
                </a:solidFill>
                <a:latin typeface="Arial" charset="0"/>
              </a:defRPr>
            </a:lvl8pPr>
            <a:lvl9pPr marL="3886200" indent="-228600" fontAlgn="base">
              <a:spcBef>
                <a:spcPct val="0"/>
              </a:spcBef>
              <a:spcAft>
                <a:spcPct val="0"/>
              </a:spcAft>
              <a:tabLst>
                <a:tab pos="441325" algn="l"/>
              </a:tabLst>
              <a:defRPr>
                <a:solidFill>
                  <a:schemeClr val="tx1"/>
                </a:solidFill>
                <a:latin typeface="Arial" charset="0"/>
              </a:defRPr>
            </a:lvl9pPr>
          </a:lstStyle>
          <a:p>
            <a:pPr fontAlgn="base">
              <a:spcBef>
                <a:spcPct val="0"/>
              </a:spcBef>
              <a:defRPr/>
            </a:pPr>
            <a:r>
              <a:rPr lang="en-US"/>
              <a:t>Classification: CONFIDENTIAL- 2020 CPFD; HSOY54S1-2020US: USSG0H0282020</a:t>
            </a:r>
            <a:endParaRPr lang="en-US" dirty="0"/>
          </a:p>
        </p:txBody>
      </p:sp>
      <p:graphicFrame>
        <p:nvGraphicFramePr>
          <p:cNvPr id="2" name="Object 1">
            <a:extLst>
              <a:ext uri="{FF2B5EF4-FFF2-40B4-BE49-F238E27FC236}">
                <a16:creationId xmlns:a16="http://schemas.microsoft.com/office/drawing/2014/main" id="{4AB48785-7E4A-44E6-A99A-EB81739DB43B}"/>
              </a:ext>
            </a:extLst>
          </p:cNvPr>
          <p:cNvGraphicFramePr>
            <a:graphicFrameLocks noChangeAspect="1"/>
          </p:cNvGraphicFramePr>
          <p:nvPr>
            <p:extLst>
              <p:ext uri="{D42A27DB-BD31-4B8C-83A1-F6EECF244321}">
                <p14:modId xmlns:p14="http://schemas.microsoft.com/office/powerpoint/2010/main" val="2142653906"/>
              </p:ext>
            </p:extLst>
          </p:nvPr>
        </p:nvGraphicFramePr>
        <p:xfrm>
          <a:off x="1638300" y="2279650"/>
          <a:ext cx="8915400" cy="2295525"/>
        </p:xfrm>
        <a:graphic>
          <a:graphicData uri="http://schemas.openxmlformats.org/presentationml/2006/ole">
            <mc:AlternateContent xmlns:mc="http://schemas.openxmlformats.org/markup-compatibility/2006">
              <mc:Choice xmlns:v="urn:schemas-microsoft-com:vml" Requires="v">
                <p:oleObj spid="_x0000_s10242" name="Worksheet" r:id="rId4" imgW="8915560" imgH="2295672" progId="Excel.Sheet.12">
                  <p:embed/>
                </p:oleObj>
              </mc:Choice>
              <mc:Fallback>
                <p:oleObj name="Worksheet" r:id="rId4" imgW="8915560" imgH="2295672" progId="Excel.Sheet.12">
                  <p:embed/>
                  <p:pic>
                    <p:nvPicPr>
                      <p:cNvPr id="2" name="Object 1">
                        <a:extLst>
                          <a:ext uri="{FF2B5EF4-FFF2-40B4-BE49-F238E27FC236}">
                            <a16:creationId xmlns:a16="http://schemas.microsoft.com/office/drawing/2014/main" id="{4AB48785-7E4A-44E6-A99A-EB81739DB43B}"/>
                          </a:ext>
                        </a:extLst>
                      </p:cNvPr>
                      <p:cNvPicPr/>
                      <p:nvPr/>
                    </p:nvPicPr>
                    <p:blipFill>
                      <a:blip r:embed="rId5"/>
                      <a:stretch>
                        <a:fillRect/>
                      </a:stretch>
                    </p:blipFill>
                    <p:spPr>
                      <a:xfrm>
                        <a:off x="1638300" y="2279650"/>
                        <a:ext cx="8915400" cy="2295525"/>
                      </a:xfrm>
                      <a:prstGeom prst="rect">
                        <a:avLst/>
                      </a:prstGeom>
                    </p:spPr>
                  </p:pic>
                </p:oleObj>
              </mc:Fallback>
            </mc:AlternateContent>
          </a:graphicData>
        </a:graphic>
      </p:graphicFrame>
    </p:spTree>
    <p:extLst>
      <p:ext uri="{BB962C8B-B14F-4D97-AF65-F5344CB8AC3E}">
        <p14:creationId xmlns:p14="http://schemas.microsoft.com/office/powerpoint/2010/main" val="1289585076"/>
      </p:ext>
    </p:extLst>
  </p:cSld>
  <p:clrMapOvr>
    <a:masterClrMapping/>
  </p:clrMapOvr>
  <p:transition>
    <p:wipe dir="r"/>
  </p:transition>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6866" name="Title 1"/>
          <p:cNvSpPr>
            <a:spLocks noGrp="1"/>
          </p:cNvSpPr>
          <p:nvPr>
            <p:ph type="title"/>
          </p:nvPr>
        </p:nvSpPr>
        <p:spPr/>
        <p:txBody>
          <a:bodyPr/>
          <a:lstStyle/>
          <a:p>
            <a:pPr eaLnBrk="1" hangingPunct="1"/>
            <a:r>
              <a:rPr lang="en-US" dirty="0"/>
              <a:t>Results: 28 DAA – Volunteer corn control; RR and Enlist</a:t>
            </a:r>
          </a:p>
        </p:txBody>
      </p:sp>
      <p:sp>
        <p:nvSpPr>
          <p:cNvPr id="36867" name="Content Placeholder 2"/>
          <p:cNvSpPr>
            <a:spLocks noGrp="1"/>
          </p:cNvSpPr>
          <p:nvPr>
            <p:ph idx="1"/>
          </p:nvPr>
        </p:nvSpPr>
        <p:spPr/>
        <p:txBody>
          <a:bodyPr/>
          <a:lstStyle/>
          <a:p>
            <a:pPr lvl="2" eaLnBrk="1" hangingPunct="1"/>
            <a:endParaRPr lang="en-US" dirty="0">
              <a:solidFill>
                <a:srgbClr val="000000"/>
              </a:solidFill>
            </a:endParaRPr>
          </a:p>
          <a:p>
            <a:pPr lvl="1" eaLnBrk="1" hangingPunct="1"/>
            <a:endParaRPr lang="en-US" dirty="0">
              <a:solidFill>
                <a:srgbClr val="000000"/>
              </a:solidFill>
            </a:endParaRPr>
          </a:p>
          <a:p>
            <a:pPr eaLnBrk="1" hangingPunct="1"/>
            <a:endParaRPr lang="en-US" dirty="0"/>
          </a:p>
        </p:txBody>
      </p:sp>
      <p:sp>
        <p:nvSpPr>
          <p:cNvPr id="36868" name="Footer Placeholder 3"/>
          <p:cNvSpPr>
            <a:spLocks noGrp="1"/>
          </p:cNvSpPr>
          <p:nvPr>
            <p:ph type="ftr" sz="quarter" idx="10"/>
          </p:nvPr>
        </p:nvSpPr>
        <p:spPr>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tabLst>
                <a:tab pos="441325" algn="l"/>
              </a:tabLst>
              <a:defRPr>
                <a:solidFill>
                  <a:schemeClr val="tx1"/>
                </a:solidFill>
                <a:latin typeface="Arial" charset="0"/>
              </a:defRPr>
            </a:lvl1pPr>
            <a:lvl2pPr marL="742950" indent="-285750">
              <a:tabLst>
                <a:tab pos="441325" algn="l"/>
              </a:tabLst>
              <a:defRPr>
                <a:solidFill>
                  <a:schemeClr val="tx1"/>
                </a:solidFill>
                <a:latin typeface="Arial" charset="0"/>
              </a:defRPr>
            </a:lvl2pPr>
            <a:lvl3pPr marL="1143000" indent="-228600">
              <a:tabLst>
                <a:tab pos="441325" algn="l"/>
              </a:tabLst>
              <a:defRPr>
                <a:solidFill>
                  <a:schemeClr val="tx1"/>
                </a:solidFill>
                <a:latin typeface="Arial" charset="0"/>
              </a:defRPr>
            </a:lvl3pPr>
            <a:lvl4pPr marL="1600200" indent="-228600">
              <a:tabLst>
                <a:tab pos="441325" algn="l"/>
              </a:tabLst>
              <a:defRPr>
                <a:solidFill>
                  <a:schemeClr val="tx1"/>
                </a:solidFill>
                <a:latin typeface="Arial" charset="0"/>
              </a:defRPr>
            </a:lvl4pPr>
            <a:lvl5pPr marL="2057400" indent="-228600">
              <a:tabLst>
                <a:tab pos="441325" algn="l"/>
              </a:tabLst>
              <a:defRPr>
                <a:solidFill>
                  <a:schemeClr val="tx1"/>
                </a:solidFill>
                <a:latin typeface="Arial" charset="0"/>
              </a:defRPr>
            </a:lvl5pPr>
            <a:lvl6pPr marL="2514600" indent="-228600" fontAlgn="base">
              <a:spcBef>
                <a:spcPct val="0"/>
              </a:spcBef>
              <a:spcAft>
                <a:spcPct val="0"/>
              </a:spcAft>
              <a:tabLst>
                <a:tab pos="441325" algn="l"/>
              </a:tabLst>
              <a:defRPr>
                <a:solidFill>
                  <a:schemeClr val="tx1"/>
                </a:solidFill>
                <a:latin typeface="Arial" charset="0"/>
              </a:defRPr>
            </a:lvl6pPr>
            <a:lvl7pPr marL="2971800" indent="-228600" fontAlgn="base">
              <a:spcBef>
                <a:spcPct val="0"/>
              </a:spcBef>
              <a:spcAft>
                <a:spcPct val="0"/>
              </a:spcAft>
              <a:tabLst>
                <a:tab pos="441325" algn="l"/>
              </a:tabLst>
              <a:defRPr>
                <a:solidFill>
                  <a:schemeClr val="tx1"/>
                </a:solidFill>
                <a:latin typeface="Arial" charset="0"/>
              </a:defRPr>
            </a:lvl7pPr>
            <a:lvl8pPr marL="3429000" indent="-228600" fontAlgn="base">
              <a:spcBef>
                <a:spcPct val="0"/>
              </a:spcBef>
              <a:spcAft>
                <a:spcPct val="0"/>
              </a:spcAft>
              <a:tabLst>
                <a:tab pos="441325" algn="l"/>
              </a:tabLst>
              <a:defRPr>
                <a:solidFill>
                  <a:schemeClr val="tx1"/>
                </a:solidFill>
                <a:latin typeface="Arial" charset="0"/>
              </a:defRPr>
            </a:lvl8pPr>
            <a:lvl9pPr marL="3886200" indent="-228600" fontAlgn="base">
              <a:spcBef>
                <a:spcPct val="0"/>
              </a:spcBef>
              <a:spcAft>
                <a:spcPct val="0"/>
              </a:spcAft>
              <a:tabLst>
                <a:tab pos="441325" algn="l"/>
              </a:tabLst>
              <a:defRPr>
                <a:solidFill>
                  <a:schemeClr val="tx1"/>
                </a:solidFill>
                <a:latin typeface="Arial" charset="0"/>
              </a:defRPr>
            </a:lvl9pPr>
          </a:lstStyle>
          <a:p>
            <a:pPr fontAlgn="base">
              <a:spcBef>
                <a:spcPct val="0"/>
              </a:spcBef>
              <a:defRPr/>
            </a:pPr>
            <a:r>
              <a:rPr lang="en-US"/>
              <a:t>Classification: CONFIDENTIAL- 2020 CPFD; HSOY54S1-2020US: USSG0H0282020</a:t>
            </a:r>
            <a:endParaRPr lang="en-US" dirty="0"/>
          </a:p>
        </p:txBody>
      </p:sp>
      <p:graphicFrame>
        <p:nvGraphicFramePr>
          <p:cNvPr id="5" name="Object 4">
            <a:extLst>
              <a:ext uri="{FF2B5EF4-FFF2-40B4-BE49-F238E27FC236}">
                <a16:creationId xmlns:a16="http://schemas.microsoft.com/office/drawing/2014/main" id="{975D5CBA-E90C-40C2-8B03-BEB4112D3022}"/>
              </a:ext>
            </a:extLst>
          </p:cNvPr>
          <p:cNvGraphicFramePr>
            <a:graphicFrameLocks noChangeAspect="1"/>
          </p:cNvGraphicFramePr>
          <p:nvPr>
            <p:extLst>
              <p:ext uri="{D42A27DB-BD31-4B8C-83A1-F6EECF244321}">
                <p14:modId xmlns:p14="http://schemas.microsoft.com/office/powerpoint/2010/main" val="3667939029"/>
              </p:ext>
            </p:extLst>
          </p:nvPr>
        </p:nvGraphicFramePr>
        <p:xfrm>
          <a:off x="1638300" y="2279650"/>
          <a:ext cx="8915400" cy="2295525"/>
        </p:xfrm>
        <a:graphic>
          <a:graphicData uri="http://schemas.openxmlformats.org/presentationml/2006/ole">
            <mc:AlternateContent xmlns:mc="http://schemas.openxmlformats.org/markup-compatibility/2006">
              <mc:Choice xmlns:v="urn:schemas-microsoft-com:vml" Requires="v">
                <p:oleObj spid="_x0000_s11266" name="Worksheet" r:id="rId4" imgW="8915560" imgH="2295672" progId="Excel.Sheet.12">
                  <p:embed/>
                </p:oleObj>
              </mc:Choice>
              <mc:Fallback>
                <p:oleObj name="Worksheet" r:id="rId4" imgW="8915560" imgH="2295672" progId="Excel.Sheet.12">
                  <p:embed/>
                  <p:pic>
                    <p:nvPicPr>
                      <p:cNvPr id="5" name="Object 4">
                        <a:extLst>
                          <a:ext uri="{FF2B5EF4-FFF2-40B4-BE49-F238E27FC236}">
                            <a16:creationId xmlns:a16="http://schemas.microsoft.com/office/drawing/2014/main" id="{975D5CBA-E90C-40C2-8B03-BEB4112D3022}"/>
                          </a:ext>
                        </a:extLst>
                      </p:cNvPr>
                      <p:cNvPicPr/>
                      <p:nvPr/>
                    </p:nvPicPr>
                    <p:blipFill>
                      <a:blip r:embed="rId5"/>
                      <a:stretch>
                        <a:fillRect/>
                      </a:stretch>
                    </p:blipFill>
                    <p:spPr>
                      <a:xfrm>
                        <a:off x="1638300" y="2279650"/>
                        <a:ext cx="8915400" cy="2295525"/>
                      </a:xfrm>
                      <a:prstGeom prst="rect">
                        <a:avLst/>
                      </a:prstGeom>
                    </p:spPr>
                  </p:pic>
                </p:oleObj>
              </mc:Fallback>
            </mc:AlternateContent>
          </a:graphicData>
        </a:graphic>
      </p:graphicFrame>
      <p:sp>
        <p:nvSpPr>
          <p:cNvPr id="2" name="TextBox 1">
            <a:extLst>
              <a:ext uri="{FF2B5EF4-FFF2-40B4-BE49-F238E27FC236}">
                <a16:creationId xmlns:a16="http://schemas.microsoft.com/office/drawing/2014/main" id="{F1C6932D-4936-42A5-A33B-FD0CE60DD5E0}"/>
              </a:ext>
            </a:extLst>
          </p:cNvPr>
          <p:cNvSpPr txBox="1"/>
          <p:nvPr/>
        </p:nvSpPr>
        <p:spPr>
          <a:xfrm>
            <a:off x="1905000" y="5486400"/>
            <a:ext cx="7670800" cy="455614"/>
          </a:xfrm>
          <a:prstGeom prst="rect">
            <a:avLst/>
          </a:prstGeom>
          <a:noFill/>
        </p:spPr>
        <p:txBody>
          <a:bodyPr wrap="square" rtlCol="0">
            <a:normAutofit fontScale="70000" lnSpcReduction="20000"/>
          </a:bodyPr>
          <a:lstStyle/>
          <a:p>
            <a:pPr>
              <a:spcBef>
                <a:spcPts val="0"/>
              </a:spcBef>
              <a:spcAft>
                <a:spcPts val="600"/>
              </a:spcAft>
            </a:pPr>
            <a:r>
              <a:rPr lang="en-US" sz="2000" dirty="0">
                <a:solidFill>
                  <a:srgbClr val="000000"/>
                </a:solidFill>
              </a:rPr>
              <a:t>Note: the addition of Glyphosate to SYN550023 at 100 g did not antagonize the control of Volunteer corn</a:t>
            </a:r>
          </a:p>
        </p:txBody>
      </p:sp>
    </p:spTree>
    <p:extLst>
      <p:ext uri="{BB962C8B-B14F-4D97-AF65-F5344CB8AC3E}">
        <p14:creationId xmlns:p14="http://schemas.microsoft.com/office/powerpoint/2010/main" val="681603237"/>
      </p:ext>
    </p:extLst>
  </p:cSld>
  <p:clrMapOvr>
    <a:masterClrMapping/>
  </p:clrMapOvr>
  <p:transition>
    <p:wipe dir="r"/>
  </p:transition>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6866" name="Title 1"/>
          <p:cNvSpPr>
            <a:spLocks noGrp="1"/>
          </p:cNvSpPr>
          <p:nvPr>
            <p:ph type="title"/>
          </p:nvPr>
        </p:nvSpPr>
        <p:spPr/>
        <p:txBody>
          <a:bodyPr/>
          <a:lstStyle/>
          <a:p>
            <a:pPr eaLnBrk="1" hangingPunct="1"/>
            <a:r>
              <a:rPr lang="en-US" dirty="0"/>
              <a:t>Results:</a:t>
            </a:r>
          </a:p>
        </p:txBody>
      </p:sp>
      <p:sp>
        <p:nvSpPr>
          <p:cNvPr id="36867" name="Content Placeholder 2"/>
          <p:cNvSpPr>
            <a:spLocks noGrp="1"/>
          </p:cNvSpPr>
          <p:nvPr>
            <p:ph idx="1"/>
          </p:nvPr>
        </p:nvSpPr>
        <p:spPr/>
        <p:txBody>
          <a:bodyPr/>
          <a:lstStyle/>
          <a:p>
            <a:pPr lvl="2" eaLnBrk="1" hangingPunct="1"/>
            <a:endParaRPr lang="en-US" dirty="0">
              <a:solidFill>
                <a:srgbClr val="000000"/>
              </a:solidFill>
            </a:endParaRPr>
          </a:p>
          <a:p>
            <a:pPr eaLnBrk="1" hangingPunct="1"/>
            <a:r>
              <a:rPr lang="en-US" dirty="0">
                <a:solidFill>
                  <a:srgbClr val="000000"/>
                </a:solidFill>
              </a:rPr>
              <a:t>Max soybean phyto was 9% with SYN’023 100 g + Pursuit 70 g + COC + AMS</a:t>
            </a:r>
            <a:endParaRPr lang="en-US" dirty="0"/>
          </a:p>
        </p:txBody>
      </p:sp>
      <p:sp>
        <p:nvSpPr>
          <p:cNvPr id="36868" name="Footer Placeholder 3"/>
          <p:cNvSpPr>
            <a:spLocks noGrp="1"/>
          </p:cNvSpPr>
          <p:nvPr>
            <p:ph type="ftr" sz="quarter" idx="10"/>
          </p:nvPr>
        </p:nvSpPr>
        <p:spPr>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tabLst>
                <a:tab pos="441325" algn="l"/>
              </a:tabLst>
              <a:defRPr>
                <a:solidFill>
                  <a:schemeClr val="tx1"/>
                </a:solidFill>
                <a:latin typeface="Arial" charset="0"/>
              </a:defRPr>
            </a:lvl1pPr>
            <a:lvl2pPr marL="742950" indent="-285750">
              <a:tabLst>
                <a:tab pos="441325" algn="l"/>
              </a:tabLst>
              <a:defRPr>
                <a:solidFill>
                  <a:schemeClr val="tx1"/>
                </a:solidFill>
                <a:latin typeface="Arial" charset="0"/>
              </a:defRPr>
            </a:lvl2pPr>
            <a:lvl3pPr marL="1143000" indent="-228600">
              <a:tabLst>
                <a:tab pos="441325" algn="l"/>
              </a:tabLst>
              <a:defRPr>
                <a:solidFill>
                  <a:schemeClr val="tx1"/>
                </a:solidFill>
                <a:latin typeface="Arial" charset="0"/>
              </a:defRPr>
            </a:lvl3pPr>
            <a:lvl4pPr marL="1600200" indent="-228600">
              <a:tabLst>
                <a:tab pos="441325" algn="l"/>
              </a:tabLst>
              <a:defRPr>
                <a:solidFill>
                  <a:schemeClr val="tx1"/>
                </a:solidFill>
                <a:latin typeface="Arial" charset="0"/>
              </a:defRPr>
            </a:lvl4pPr>
            <a:lvl5pPr marL="2057400" indent="-228600">
              <a:tabLst>
                <a:tab pos="441325" algn="l"/>
              </a:tabLst>
              <a:defRPr>
                <a:solidFill>
                  <a:schemeClr val="tx1"/>
                </a:solidFill>
                <a:latin typeface="Arial" charset="0"/>
              </a:defRPr>
            </a:lvl5pPr>
            <a:lvl6pPr marL="2514600" indent="-228600" fontAlgn="base">
              <a:spcBef>
                <a:spcPct val="0"/>
              </a:spcBef>
              <a:spcAft>
                <a:spcPct val="0"/>
              </a:spcAft>
              <a:tabLst>
                <a:tab pos="441325" algn="l"/>
              </a:tabLst>
              <a:defRPr>
                <a:solidFill>
                  <a:schemeClr val="tx1"/>
                </a:solidFill>
                <a:latin typeface="Arial" charset="0"/>
              </a:defRPr>
            </a:lvl6pPr>
            <a:lvl7pPr marL="2971800" indent="-228600" fontAlgn="base">
              <a:spcBef>
                <a:spcPct val="0"/>
              </a:spcBef>
              <a:spcAft>
                <a:spcPct val="0"/>
              </a:spcAft>
              <a:tabLst>
                <a:tab pos="441325" algn="l"/>
              </a:tabLst>
              <a:defRPr>
                <a:solidFill>
                  <a:schemeClr val="tx1"/>
                </a:solidFill>
                <a:latin typeface="Arial" charset="0"/>
              </a:defRPr>
            </a:lvl7pPr>
            <a:lvl8pPr marL="3429000" indent="-228600" fontAlgn="base">
              <a:spcBef>
                <a:spcPct val="0"/>
              </a:spcBef>
              <a:spcAft>
                <a:spcPct val="0"/>
              </a:spcAft>
              <a:tabLst>
                <a:tab pos="441325" algn="l"/>
              </a:tabLst>
              <a:defRPr>
                <a:solidFill>
                  <a:schemeClr val="tx1"/>
                </a:solidFill>
                <a:latin typeface="Arial" charset="0"/>
              </a:defRPr>
            </a:lvl8pPr>
            <a:lvl9pPr marL="3886200" indent="-228600" fontAlgn="base">
              <a:spcBef>
                <a:spcPct val="0"/>
              </a:spcBef>
              <a:spcAft>
                <a:spcPct val="0"/>
              </a:spcAft>
              <a:tabLst>
                <a:tab pos="441325" algn="l"/>
              </a:tabLst>
              <a:defRPr>
                <a:solidFill>
                  <a:schemeClr val="tx1"/>
                </a:solidFill>
                <a:latin typeface="Arial" charset="0"/>
              </a:defRPr>
            </a:lvl9pPr>
          </a:lstStyle>
          <a:p>
            <a:pPr fontAlgn="base">
              <a:spcBef>
                <a:spcPct val="0"/>
              </a:spcBef>
              <a:defRPr/>
            </a:pPr>
            <a:r>
              <a:rPr lang="en-US"/>
              <a:t>Classification: CONFIDENTIAL- 2020 CPFD; HSOY54S1-2020US: USSG0H0282020</a:t>
            </a:r>
            <a:endParaRPr lang="en-US" dirty="0"/>
          </a:p>
        </p:txBody>
      </p:sp>
      <p:graphicFrame>
        <p:nvGraphicFramePr>
          <p:cNvPr id="2" name="Table 1">
            <a:extLst>
              <a:ext uri="{FF2B5EF4-FFF2-40B4-BE49-F238E27FC236}">
                <a16:creationId xmlns:a16="http://schemas.microsoft.com/office/drawing/2014/main" id="{4AA3D36B-AD66-4705-B93D-567804B00AAC}"/>
              </a:ext>
            </a:extLst>
          </p:cNvPr>
          <p:cNvGraphicFramePr>
            <a:graphicFrameLocks noGrp="1"/>
          </p:cNvGraphicFramePr>
          <p:nvPr>
            <p:extLst>
              <p:ext uri="{D42A27DB-BD31-4B8C-83A1-F6EECF244321}">
                <p14:modId xmlns:p14="http://schemas.microsoft.com/office/powerpoint/2010/main" val="4218357471"/>
              </p:ext>
            </p:extLst>
          </p:nvPr>
        </p:nvGraphicFramePr>
        <p:xfrm>
          <a:off x="762000" y="1981200"/>
          <a:ext cx="10375901" cy="2476500"/>
        </p:xfrm>
        <a:graphic>
          <a:graphicData uri="http://schemas.openxmlformats.org/drawingml/2006/table">
            <a:tbl>
              <a:tblPr/>
              <a:tblGrid>
                <a:gridCol w="714156">
                  <a:extLst>
                    <a:ext uri="{9D8B030D-6E8A-4147-A177-3AD203B41FA5}">
                      <a16:colId xmlns:a16="http://schemas.microsoft.com/office/drawing/2014/main" val="907826566"/>
                    </a:ext>
                  </a:extLst>
                </a:gridCol>
                <a:gridCol w="4126237">
                  <a:extLst>
                    <a:ext uri="{9D8B030D-6E8A-4147-A177-3AD203B41FA5}">
                      <a16:colId xmlns:a16="http://schemas.microsoft.com/office/drawing/2014/main" val="787073192"/>
                    </a:ext>
                  </a:extLst>
                </a:gridCol>
                <a:gridCol w="1383877">
                  <a:extLst>
                    <a:ext uri="{9D8B030D-6E8A-4147-A177-3AD203B41FA5}">
                      <a16:colId xmlns:a16="http://schemas.microsoft.com/office/drawing/2014/main" val="624748513"/>
                    </a:ext>
                  </a:extLst>
                </a:gridCol>
                <a:gridCol w="1383877">
                  <a:extLst>
                    <a:ext uri="{9D8B030D-6E8A-4147-A177-3AD203B41FA5}">
                      <a16:colId xmlns:a16="http://schemas.microsoft.com/office/drawing/2014/main" val="2146237566"/>
                    </a:ext>
                  </a:extLst>
                </a:gridCol>
                <a:gridCol w="1383877">
                  <a:extLst>
                    <a:ext uri="{9D8B030D-6E8A-4147-A177-3AD203B41FA5}">
                      <a16:colId xmlns:a16="http://schemas.microsoft.com/office/drawing/2014/main" val="3622184326"/>
                    </a:ext>
                  </a:extLst>
                </a:gridCol>
                <a:gridCol w="1383877">
                  <a:extLst>
                    <a:ext uri="{9D8B030D-6E8A-4147-A177-3AD203B41FA5}">
                      <a16:colId xmlns:a16="http://schemas.microsoft.com/office/drawing/2014/main" val="1910171410"/>
                    </a:ext>
                  </a:extLst>
                </a:gridCol>
              </a:tblGrid>
              <a:tr h="190500">
                <a:tc>
                  <a:txBody>
                    <a:bodyPr/>
                    <a:lstStyle/>
                    <a:p>
                      <a:pPr algn="ctr" fontAlgn="b"/>
                      <a:r>
                        <a:rPr lang="en-US" sz="1100" b="1" i="0" u="none" strike="noStrike" dirty="0">
                          <a:solidFill>
                            <a:srgbClr val="000000"/>
                          </a:solidFill>
                          <a:effectLst/>
                          <a:latin typeface="Calibri" panose="020F0502020204030204" pitchFamily="34" charset="0"/>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1" i="0" u="none" strike="noStrike" dirty="0">
                          <a:solidFill>
                            <a:srgbClr val="000000"/>
                          </a:solidFill>
                          <a:effectLst/>
                          <a:latin typeface="Calibri" panose="020F0502020204030204" pitchFamily="34" charset="0"/>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1" i="0" u="none" strike="noStrike">
                          <a:solidFill>
                            <a:srgbClr val="000000"/>
                          </a:solidFill>
                          <a:effectLst/>
                          <a:latin typeface="Calibri" panose="020F0502020204030204" pitchFamily="34" charset="0"/>
                        </a:rPr>
                        <a:t>GLXMA</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1" i="0" u="none" strike="noStrike">
                          <a:solidFill>
                            <a:srgbClr val="000000"/>
                          </a:solidFill>
                          <a:effectLst/>
                          <a:latin typeface="Calibri" panose="020F0502020204030204" pitchFamily="34" charset="0"/>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1" i="0" u="none" strike="noStrike">
                          <a:solidFill>
                            <a:srgbClr val="000000"/>
                          </a:solidFill>
                          <a:effectLst/>
                          <a:latin typeface="Calibri" panose="020F0502020204030204" pitchFamily="34" charset="0"/>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1" i="0" u="none" strike="noStrike">
                          <a:solidFill>
                            <a:srgbClr val="000000"/>
                          </a:solidFill>
                          <a:effectLst/>
                          <a:latin typeface="Calibri" panose="020F0502020204030204" pitchFamily="34" charset="0"/>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816673198"/>
                  </a:ext>
                </a:extLst>
              </a:tr>
              <a:tr h="190500">
                <a:tc>
                  <a:txBody>
                    <a:bodyPr/>
                    <a:lstStyle/>
                    <a:p>
                      <a:pPr algn="ctr" fontAlgn="b"/>
                      <a:r>
                        <a:rPr lang="en-US" sz="1100" b="1" i="0" u="none" strike="noStrike">
                          <a:solidFill>
                            <a:srgbClr val="000000"/>
                          </a:solidFill>
                          <a:effectLst/>
                          <a:latin typeface="Calibri" panose="020F0502020204030204" pitchFamily="34" charset="0"/>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1" i="0" u="none" strike="noStrike" dirty="0">
                          <a:solidFill>
                            <a:srgbClr val="000000"/>
                          </a:solidFill>
                          <a:effectLst/>
                          <a:latin typeface="Calibri" panose="020F0502020204030204" pitchFamily="34" charset="0"/>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1" i="0" u="none" strike="noStrike">
                          <a:solidFill>
                            <a:srgbClr val="000000"/>
                          </a:solidFill>
                          <a:effectLst/>
                          <a:latin typeface="Calibri" panose="020F0502020204030204" pitchFamily="34" charset="0"/>
                        </a:rPr>
                        <a:t>Beck's 3110E3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1" i="0" u="none" strike="noStrike">
                          <a:solidFill>
                            <a:srgbClr val="000000"/>
                          </a:solidFill>
                          <a:effectLst/>
                          <a:latin typeface="Calibri" panose="020F0502020204030204" pitchFamily="34" charset="0"/>
                        </a:rPr>
                        <a:t>ENLIST:S28-E3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1" i="0" u="none" strike="noStrike">
                          <a:solidFill>
                            <a:srgbClr val="000000"/>
                          </a:solidFill>
                          <a:effectLst/>
                          <a:latin typeface="Calibri" panose="020F0502020204030204" pitchFamily="34" charset="0"/>
                        </a:rPr>
                        <a:t>S35-E3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1" i="0" u="none" strike="noStrike">
                          <a:solidFill>
                            <a:srgbClr val="000000"/>
                          </a:solidFill>
                          <a:effectLst/>
                          <a:latin typeface="Calibri" panose="020F0502020204030204" pitchFamily="34" charset="0"/>
                        </a:rPr>
                        <a:t>S46-E3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392605417"/>
                  </a:ext>
                </a:extLst>
              </a:tr>
              <a:tr h="190500">
                <a:tc>
                  <a:txBody>
                    <a:bodyPr/>
                    <a:lstStyle/>
                    <a:p>
                      <a:pPr algn="ctr" fontAlgn="b"/>
                      <a:r>
                        <a:rPr lang="en-US" sz="1100" b="1" i="0" u="none" strike="noStrike">
                          <a:solidFill>
                            <a:srgbClr val="000000"/>
                          </a:solidFill>
                          <a:effectLst/>
                          <a:latin typeface="Calibri" panose="020F0502020204030204" pitchFamily="34" charset="0"/>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1" i="0" u="none" strike="noStrike" dirty="0">
                          <a:solidFill>
                            <a:srgbClr val="000000"/>
                          </a:solidFill>
                          <a:effectLst/>
                          <a:latin typeface="Calibri" panose="020F0502020204030204" pitchFamily="34" charset="0"/>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1" i="0" u="none" strike="noStrike">
                          <a:solidFill>
                            <a:srgbClr val="000000"/>
                          </a:solidFill>
                          <a:effectLst/>
                          <a:latin typeface="Calibri" panose="020F0502020204030204" pitchFamily="34" charset="0"/>
                        </a:rPr>
                        <a:t>IN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1" i="0" u="none" strike="noStrike">
                          <a:solidFill>
                            <a:srgbClr val="000000"/>
                          </a:solidFill>
                          <a:effectLst/>
                          <a:latin typeface="Calibri" panose="020F0502020204030204" pitchFamily="34" charset="0"/>
                        </a:rPr>
                        <a:t>IA</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1" i="0" u="none" strike="noStrike">
                          <a:solidFill>
                            <a:srgbClr val="000000"/>
                          </a:solidFill>
                          <a:effectLst/>
                          <a:latin typeface="Calibri" panose="020F0502020204030204" pitchFamily="34" charset="0"/>
                        </a:rPr>
                        <a:t>IL</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1" i="0" u="none" strike="noStrike">
                          <a:solidFill>
                            <a:srgbClr val="000000"/>
                          </a:solidFill>
                          <a:effectLst/>
                          <a:latin typeface="Calibri" panose="020F0502020204030204" pitchFamily="34" charset="0"/>
                        </a:rPr>
                        <a:t>TN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791145437"/>
                  </a:ext>
                </a:extLst>
              </a:tr>
              <a:tr h="190500">
                <a:tc>
                  <a:txBody>
                    <a:bodyPr/>
                    <a:lstStyle/>
                    <a:p>
                      <a:pPr algn="ctr" fontAlgn="b"/>
                      <a:r>
                        <a:rPr lang="en-US" sz="1100" b="1" i="0" u="none" strike="noStrike">
                          <a:solidFill>
                            <a:srgbClr val="000000"/>
                          </a:solidFill>
                          <a:effectLst/>
                          <a:latin typeface="Calibri" panose="020F0502020204030204" pitchFamily="34" charset="0"/>
                        </a:rPr>
                        <a:t>Trt Num</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1" i="0" u="none" strike="noStrike">
                          <a:solidFill>
                            <a:srgbClr val="000000"/>
                          </a:solidFill>
                          <a:effectLst/>
                          <a:latin typeface="Calibri" panose="020F0502020204030204" pitchFamily="34" charset="0"/>
                        </a:rPr>
                        <a:t>Best Trt Label</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1" i="0" u="none" strike="noStrike" dirty="0">
                          <a:solidFill>
                            <a:srgbClr val="000000"/>
                          </a:solidFill>
                          <a:effectLst/>
                          <a:latin typeface="Calibri" panose="020F0502020204030204" pitchFamily="34" charset="0"/>
                        </a:rPr>
                        <a:t>GLU-R, GLY-R</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1" i="0" u="none" strike="noStrike">
                          <a:solidFill>
                            <a:srgbClr val="000000"/>
                          </a:solidFill>
                          <a:effectLst/>
                          <a:latin typeface="Calibri" panose="020F0502020204030204" pitchFamily="34" charset="0"/>
                        </a:rPr>
                        <a:t>GLU-R, GLY-R</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1" i="0" u="none" strike="noStrike">
                          <a:solidFill>
                            <a:srgbClr val="000000"/>
                          </a:solidFill>
                          <a:effectLst/>
                          <a:latin typeface="Calibri" panose="020F0502020204030204" pitchFamily="34" charset="0"/>
                        </a:rPr>
                        <a:t>GLU-R, GLY-R</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1" i="0" u="none" strike="noStrike">
                          <a:solidFill>
                            <a:srgbClr val="000000"/>
                          </a:solidFill>
                          <a:effectLst/>
                          <a:latin typeface="Calibri" panose="020F0502020204030204" pitchFamily="34" charset="0"/>
                        </a:rPr>
                        <a:t>GLU-R, GLY-R, AUX-R</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135344922"/>
                  </a:ext>
                </a:extLst>
              </a:tr>
              <a:tr h="190500">
                <a:tc>
                  <a:txBody>
                    <a:bodyPr/>
                    <a:lstStyle/>
                    <a:p>
                      <a:pPr algn="ctr" fontAlgn="b"/>
                      <a:r>
                        <a:rPr lang="en-US" sz="1100" b="1" i="0" u="none" strike="noStrike">
                          <a:solidFill>
                            <a:srgbClr val="000000"/>
                          </a:solidFill>
                          <a:effectLst/>
                          <a:latin typeface="Calibri" panose="020F0502020204030204" pitchFamily="34" charset="0"/>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1" i="0" u="none" strike="noStrike">
                          <a:solidFill>
                            <a:srgbClr val="000000"/>
                          </a:solidFill>
                          <a:effectLst/>
                          <a:latin typeface="Calibri" panose="020F0502020204030204" pitchFamily="34" charset="0"/>
                        </a:rPr>
                        <a:t>Check</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1" i="0" u="none" strike="noStrike">
                          <a:solidFill>
                            <a:srgbClr val="000000"/>
                          </a:solidFill>
                          <a:effectLst/>
                          <a:latin typeface="Calibri" panose="020F0502020204030204" pitchFamily="34" charset="0"/>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1" i="0" u="none" strike="noStrike" dirty="0">
                          <a:solidFill>
                            <a:srgbClr val="000000"/>
                          </a:solidFill>
                          <a:effectLst/>
                          <a:latin typeface="Calibri" panose="020F0502020204030204" pitchFamily="34" charset="0"/>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1" i="0" u="none" strike="noStrike">
                          <a:solidFill>
                            <a:srgbClr val="000000"/>
                          </a:solidFill>
                          <a:effectLst/>
                          <a:latin typeface="Calibri" panose="020F0502020204030204" pitchFamily="34" charset="0"/>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1" i="0" u="none" strike="noStrike">
                          <a:solidFill>
                            <a:srgbClr val="000000"/>
                          </a:solidFill>
                          <a:effectLst/>
                          <a:latin typeface="Calibri" panose="020F0502020204030204" pitchFamily="34" charset="0"/>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795619565"/>
                  </a:ext>
                </a:extLst>
              </a:tr>
              <a:tr h="190500">
                <a:tc>
                  <a:txBody>
                    <a:bodyPr/>
                    <a:lstStyle/>
                    <a:p>
                      <a:pPr algn="ctr" fontAlgn="b"/>
                      <a:r>
                        <a:rPr lang="en-US" sz="1100" b="1" i="0" u="none" strike="noStrike">
                          <a:solidFill>
                            <a:srgbClr val="000000"/>
                          </a:solidFill>
                          <a:effectLst/>
                          <a:latin typeface="Calibri" panose="020F0502020204030204" pitchFamily="34" charset="0"/>
                        </a:rPr>
                        <a:t>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1" i="0" u="none" strike="noStrike">
                          <a:solidFill>
                            <a:srgbClr val="000000"/>
                          </a:solidFill>
                          <a:effectLst/>
                          <a:latin typeface="Calibri" panose="020F0502020204030204" pitchFamily="34" charset="0"/>
                        </a:rPr>
                        <a:t>Select Max 100 g + COC 1% + AMS 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1" i="0" u="none" strike="noStrike">
                          <a:solidFill>
                            <a:srgbClr val="000000"/>
                          </a:solidFill>
                          <a:effectLst/>
                          <a:latin typeface="Calibri" panose="020F0502020204030204" pitchFamily="34" charset="0"/>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1" i="0" u="none" strike="noStrike" dirty="0">
                          <a:solidFill>
                            <a:srgbClr val="000000"/>
                          </a:solidFill>
                          <a:effectLst/>
                          <a:latin typeface="Calibri" panose="020F0502020204030204" pitchFamily="34" charset="0"/>
                        </a:rPr>
                        <a:t>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1" i="0" u="none" strike="noStrike" dirty="0">
                          <a:solidFill>
                            <a:srgbClr val="000000"/>
                          </a:solidFill>
                          <a:effectLst/>
                          <a:latin typeface="Calibri" panose="020F0502020204030204" pitchFamily="34" charset="0"/>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1" i="0" u="none" strike="noStrike">
                          <a:solidFill>
                            <a:srgbClr val="000000"/>
                          </a:solidFill>
                          <a:effectLst/>
                          <a:latin typeface="Calibri" panose="020F0502020204030204" pitchFamily="34" charset="0"/>
                        </a:rPr>
                        <a:t>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723595484"/>
                  </a:ext>
                </a:extLst>
              </a:tr>
              <a:tr h="190500">
                <a:tc>
                  <a:txBody>
                    <a:bodyPr/>
                    <a:lstStyle/>
                    <a:p>
                      <a:pPr algn="ctr" fontAlgn="b"/>
                      <a:r>
                        <a:rPr lang="en-US" sz="1100" b="1" i="0" u="none" strike="noStrike">
                          <a:solidFill>
                            <a:srgbClr val="000000"/>
                          </a:solidFill>
                          <a:effectLst/>
                          <a:latin typeface="Calibri" panose="020F0502020204030204" pitchFamily="34" charset="0"/>
                        </a:rPr>
                        <a:t>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sv-SE" sz="1100" b="1" i="0" u="none" strike="noStrike">
                          <a:solidFill>
                            <a:srgbClr val="000000"/>
                          </a:solidFill>
                          <a:effectLst/>
                          <a:latin typeface="Calibri" panose="020F0502020204030204" pitchFamily="34" charset="0"/>
                        </a:rPr>
                        <a:t>SYN550023 100 g + COC 1% + AMS 2.5%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1" i="0" u="none" strike="noStrike">
                          <a:solidFill>
                            <a:srgbClr val="000000"/>
                          </a:solidFill>
                          <a:effectLst/>
                          <a:latin typeface="Calibri" panose="020F0502020204030204" pitchFamily="34" charset="0"/>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1" i="0" u="none" strike="noStrike">
                          <a:solidFill>
                            <a:srgbClr val="000000"/>
                          </a:solidFill>
                          <a:effectLst/>
                          <a:latin typeface="Calibri" panose="020F0502020204030204" pitchFamily="34" charset="0"/>
                        </a:rPr>
                        <a:t>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1" i="0" u="none" strike="noStrike">
                          <a:solidFill>
                            <a:srgbClr val="000000"/>
                          </a:solidFill>
                          <a:effectLst/>
                          <a:latin typeface="Calibri" panose="020F0502020204030204" pitchFamily="34" charset="0"/>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1" i="0" u="none" strike="noStrike" dirty="0">
                          <a:solidFill>
                            <a:srgbClr val="000000"/>
                          </a:solidFill>
                          <a:effectLst/>
                          <a:latin typeface="Calibri" panose="020F0502020204030204" pitchFamily="34" charset="0"/>
                        </a:rPr>
                        <a:t>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234189766"/>
                  </a:ext>
                </a:extLst>
              </a:tr>
              <a:tr h="190500">
                <a:tc>
                  <a:txBody>
                    <a:bodyPr/>
                    <a:lstStyle/>
                    <a:p>
                      <a:pPr algn="ctr" fontAlgn="b"/>
                      <a:r>
                        <a:rPr lang="en-US" sz="1100" b="1" i="0" u="none" strike="noStrike">
                          <a:solidFill>
                            <a:srgbClr val="000000"/>
                          </a:solidFill>
                          <a:effectLst/>
                          <a:latin typeface="Calibri" panose="020F0502020204030204" pitchFamily="34" charset="0"/>
                        </a:rPr>
                        <a:t>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1" i="0" u="none" strike="noStrike">
                          <a:solidFill>
                            <a:srgbClr val="000000"/>
                          </a:solidFill>
                          <a:effectLst/>
                          <a:latin typeface="Calibri" panose="020F0502020204030204" pitchFamily="34" charset="0"/>
                        </a:rPr>
                        <a:t>SYN550023  50 g + Select Max  50 g + COC 1% + AMS 2.5%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1" i="0" u="none" strike="noStrike">
                          <a:solidFill>
                            <a:srgbClr val="000000"/>
                          </a:solidFill>
                          <a:effectLst/>
                          <a:latin typeface="Calibri" panose="020F0502020204030204" pitchFamily="34" charset="0"/>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1" i="0" u="none" strike="noStrike">
                          <a:solidFill>
                            <a:srgbClr val="000000"/>
                          </a:solidFill>
                          <a:effectLst/>
                          <a:latin typeface="Calibri" panose="020F0502020204030204" pitchFamily="34" charset="0"/>
                        </a:rPr>
                        <a:t>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1" i="0" u="none" strike="noStrike">
                          <a:solidFill>
                            <a:srgbClr val="000000"/>
                          </a:solidFill>
                          <a:effectLst/>
                          <a:latin typeface="Calibri" panose="020F0502020204030204" pitchFamily="34" charset="0"/>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1" i="0" u="none" strike="noStrike" dirty="0">
                          <a:solidFill>
                            <a:srgbClr val="000000"/>
                          </a:solidFill>
                          <a:effectLst/>
                          <a:latin typeface="Calibri" panose="020F0502020204030204" pitchFamily="34" charset="0"/>
                        </a:rPr>
                        <a:t>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959946713"/>
                  </a:ext>
                </a:extLst>
              </a:tr>
              <a:tr h="190500">
                <a:tc>
                  <a:txBody>
                    <a:bodyPr/>
                    <a:lstStyle/>
                    <a:p>
                      <a:pPr algn="ctr" fontAlgn="b"/>
                      <a:r>
                        <a:rPr lang="en-US" sz="1100" b="1" i="0" u="none" strike="noStrike">
                          <a:solidFill>
                            <a:srgbClr val="000000"/>
                          </a:solidFill>
                          <a:effectLst/>
                          <a:latin typeface="Calibri" panose="020F0502020204030204" pitchFamily="34" charset="0"/>
                        </a:rPr>
                        <a:t>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1" i="0" u="none" strike="noStrike">
                          <a:solidFill>
                            <a:srgbClr val="000000"/>
                          </a:solidFill>
                          <a:effectLst/>
                          <a:latin typeface="Calibri" panose="020F0502020204030204" pitchFamily="34" charset="0"/>
                        </a:rPr>
                        <a:t>SYN550023  50 g + Select Max 100 g + COC 1% + AMS 2.5%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1" i="0" u="none" strike="noStrike">
                          <a:solidFill>
                            <a:srgbClr val="000000"/>
                          </a:solidFill>
                          <a:effectLst/>
                          <a:latin typeface="Calibri" panose="020F0502020204030204" pitchFamily="34" charset="0"/>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1" i="0" u="none" strike="noStrike">
                          <a:solidFill>
                            <a:srgbClr val="000000"/>
                          </a:solidFill>
                          <a:effectLst/>
                          <a:latin typeface="Calibri" panose="020F0502020204030204" pitchFamily="34" charset="0"/>
                        </a:rPr>
                        <a:t>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1" i="0" u="none" strike="noStrike">
                          <a:solidFill>
                            <a:srgbClr val="000000"/>
                          </a:solidFill>
                          <a:effectLst/>
                          <a:latin typeface="Calibri" panose="020F0502020204030204" pitchFamily="34" charset="0"/>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1" i="0" u="none" strike="noStrike" dirty="0">
                          <a:solidFill>
                            <a:srgbClr val="000000"/>
                          </a:solidFill>
                          <a:effectLst/>
                          <a:latin typeface="Calibri" panose="020F0502020204030204" pitchFamily="34" charset="0"/>
                        </a:rPr>
                        <a:t>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665331370"/>
                  </a:ext>
                </a:extLst>
              </a:tr>
              <a:tr h="190500">
                <a:tc>
                  <a:txBody>
                    <a:bodyPr/>
                    <a:lstStyle/>
                    <a:p>
                      <a:pPr algn="ctr" fontAlgn="b"/>
                      <a:r>
                        <a:rPr lang="en-US" sz="1100" b="1" i="0" u="none" strike="noStrike">
                          <a:solidFill>
                            <a:srgbClr val="000000"/>
                          </a:solidFill>
                          <a:effectLst/>
                          <a:latin typeface="Calibri" panose="020F0502020204030204" pitchFamily="34" charset="0"/>
                        </a:rPr>
                        <a:t>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1" i="0" u="none" strike="noStrike">
                          <a:solidFill>
                            <a:srgbClr val="000000"/>
                          </a:solidFill>
                          <a:effectLst/>
                          <a:latin typeface="Calibri" panose="020F0502020204030204" pitchFamily="34" charset="0"/>
                        </a:rPr>
                        <a:t>SYN550023 100 g + GLU 655 g + AMS 2.5%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1" i="0" u="none" strike="noStrike">
                          <a:solidFill>
                            <a:srgbClr val="000000"/>
                          </a:solidFill>
                          <a:effectLst/>
                          <a:latin typeface="Calibri" panose="020F0502020204030204" pitchFamily="34" charset="0"/>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1" i="0" u="none" strike="noStrike">
                          <a:solidFill>
                            <a:srgbClr val="000000"/>
                          </a:solidFill>
                          <a:effectLst/>
                          <a:latin typeface="Calibri" panose="020F0502020204030204" pitchFamily="34" charset="0"/>
                        </a:rPr>
                        <a:t>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1" i="0" u="none" strike="noStrike">
                          <a:solidFill>
                            <a:srgbClr val="000000"/>
                          </a:solidFill>
                          <a:effectLst/>
                          <a:latin typeface="Calibri" panose="020F0502020204030204" pitchFamily="34" charset="0"/>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1" i="0" u="none" strike="noStrike" dirty="0">
                          <a:solidFill>
                            <a:srgbClr val="000000"/>
                          </a:solidFill>
                          <a:effectLst/>
                          <a:latin typeface="Calibri" panose="020F0502020204030204" pitchFamily="34" charset="0"/>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769474418"/>
                  </a:ext>
                </a:extLst>
              </a:tr>
              <a:tr h="190500">
                <a:tc>
                  <a:txBody>
                    <a:bodyPr/>
                    <a:lstStyle/>
                    <a:p>
                      <a:pPr algn="ctr" fontAlgn="b"/>
                      <a:r>
                        <a:rPr lang="en-US" sz="1100" b="1" i="0" u="none" strike="noStrike">
                          <a:solidFill>
                            <a:srgbClr val="000000"/>
                          </a:solidFill>
                          <a:effectLst/>
                          <a:latin typeface="Calibri" panose="020F0502020204030204" pitchFamily="34" charset="0"/>
                        </a:rPr>
                        <a:t>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1" i="0" u="none" strike="noStrike">
                          <a:solidFill>
                            <a:srgbClr val="000000"/>
                          </a:solidFill>
                          <a:effectLst/>
                          <a:latin typeface="Calibri" panose="020F0502020204030204" pitchFamily="34" charset="0"/>
                        </a:rPr>
                        <a:t>SYN550023 100 g + GLY 1120 gae + AMS 2.5%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1" i="0" u="none" strike="noStrike">
                          <a:solidFill>
                            <a:srgbClr val="000000"/>
                          </a:solidFill>
                          <a:effectLst/>
                          <a:latin typeface="Calibri" panose="020F0502020204030204" pitchFamily="34" charset="0"/>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1" i="0" u="none" strike="noStrike">
                          <a:solidFill>
                            <a:srgbClr val="000000"/>
                          </a:solidFill>
                          <a:effectLst/>
                          <a:latin typeface="Calibri" panose="020F0502020204030204" pitchFamily="34" charset="0"/>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1" i="0" u="none" strike="noStrike">
                          <a:solidFill>
                            <a:srgbClr val="000000"/>
                          </a:solidFill>
                          <a:effectLst/>
                          <a:latin typeface="Calibri" panose="020F0502020204030204" pitchFamily="34" charset="0"/>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1" i="0" u="none" strike="noStrike" dirty="0">
                          <a:solidFill>
                            <a:srgbClr val="000000"/>
                          </a:solidFill>
                          <a:effectLst/>
                          <a:latin typeface="Calibri" panose="020F0502020204030204" pitchFamily="34" charset="0"/>
                        </a:rPr>
                        <a:t>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700324283"/>
                  </a:ext>
                </a:extLst>
              </a:tr>
              <a:tr h="190500">
                <a:tc>
                  <a:txBody>
                    <a:bodyPr/>
                    <a:lstStyle/>
                    <a:p>
                      <a:pPr algn="ctr" fontAlgn="b"/>
                      <a:r>
                        <a:rPr lang="en-US" sz="1100" b="1" i="0" u="none" strike="noStrike">
                          <a:solidFill>
                            <a:srgbClr val="000000"/>
                          </a:solidFill>
                          <a:effectLst/>
                          <a:latin typeface="Calibri" panose="020F0502020204030204" pitchFamily="34" charset="0"/>
                        </a:rPr>
                        <a:t>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1" i="0" u="none" strike="noStrike">
                          <a:solidFill>
                            <a:srgbClr val="000000"/>
                          </a:solidFill>
                          <a:effectLst/>
                          <a:latin typeface="Calibri" panose="020F0502020204030204" pitchFamily="34" charset="0"/>
                        </a:rPr>
                        <a:t>SYN550023 100 g + Pursuit 70 g + COC 1% + AMS 2.5%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1" i="0" u="none" strike="noStrike">
                          <a:solidFill>
                            <a:srgbClr val="000000"/>
                          </a:solidFill>
                          <a:effectLst/>
                          <a:latin typeface="Calibri" panose="020F0502020204030204" pitchFamily="34" charset="0"/>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1" i="0" u="none" strike="noStrike">
                          <a:solidFill>
                            <a:srgbClr val="000000"/>
                          </a:solidFill>
                          <a:effectLst/>
                          <a:latin typeface="Calibri" panose="020F0502020204030204" pitchFamily="34" charset="0"/>
                        </a:rPr>
                        <a:t>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1" i="0" u="none" strike="noStrike" dirty="0">
                          <a:solidFill>
                            <a:srgbClr val="000000"/>
                          </a:solidFill>
                          <a:effectLst/>
                          <a:latin typeface="Calibri" panose="020F0502020204030204" pitchFamily="34" charset="0"/>
                        </a:rPr>
                        <a:t>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fontAlgn="b"/>
                      <a:r>
                        <a:rPr lang="en-US" sz="1100" b="1" i="0" u="none" strike="noStrike" dirty="0">
                          <a:solidFill>
                            <a:srgbClr val="000000"/>
                          </a:solidFill>
                          <a:effectLst/>
                          <a:latin typeface="Calibri" panose="020F0502020204030204" pitchFamily="34" charset="0"/>
                        </a:rPr>
                        <a:t>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132968198"/>
                  </a:ext>
                </a:extLst>
              </a:tr>
              <a:tr h="190500">
                <a:tc>
                  <a:txBody>
                    <a:bodyPr/>
                    <a:lstStyle/>
                    <a:p>
                      <a:pPr algn="ctr" fontAlgn="b"/>
                      <a:r>
                        <a:rPr lang="en-US" sz="1100" b="1" i="0" u="none" strike="noStrike">
                          <a:solidFill>
                            <a:srgbClr val="000000"/>
                          </a:solidFill>
                          <a:effectLst/>
                          <a:latin typeface="Calibri" panose="020F0502020204030204" pitchFamily="34" charset="0"/>
                        </a:rPr>
                        <a:t>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pt-BR" sz="1100" b="1" i="0" u="none" strike="noStrike">
                          <a:solidFill>
                            <a:srgbClr val="000000"/>
                          </a:solidFill>
                          <a:effectLst/>
                          <a:latin typeface="Calibri" panose="020F0502020204030204" pitchFamily="34" charset="0"/>
                        </a:rPr>
                        <a:t>SYN550023 100 g + Dual Magnum 1070 g + COC 1% + AMS 2.5%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1" i="0" u="none" strike="noStrike">
                          <a:solidFill>
                            <a:srgbClr val="000000"/>
                          </a:solidFill>
                          <a:effectLst/>
                          <a:latin typeface="Calibri" panose="020F0502020204030204" pitchFamily="34" charset="0"/>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1" i="0" u="none" strike="noStrike">
                          <a:solidFill>
                            <a:srgbClr val="000000"/>
                          </a:solidFill>
                          <a:effectLst/>
                          <a:latin typeface="Calibri" panose="020F0502020204030204" pitchFamily="34" charset="0"/>
                        </a:rPr>
                        <a:t>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1" i="0" u="none" strike="noStrike">
                          <a:solidFill>
                            <a:srgbClr val="000000"/>
                          </a:solidFill>
                          <a:effectLst/>
                          <a:latin typeface="Calibri" panose="020F0502020204030204" pitchFamily="34" charset="0"/>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1" i="0" u="none" strike="noStrike" dirty="0">
                          <a:solidFill>
                            <a:srgbClr val="000000"/>
                          </a:solidFill>
                          <a:effectLst/>
                          <a:latin typeface="Calibri" panose="020F0502020204030204" pitchFamily="34" charset="0"/>
                        </a:rPr>
                        <a:t>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179669375"/>
                  </a:ext>
                </a:extLst>
              </a:tr>
            </a:tbl>
          </a:graphicData>
        </a:graphic>
      </p:graphicFrame>
    </p:spTree>
    <p:extLst>
      <p:ext uri="{BB962C8B-B14F-4D97-AF65-F5344CB8AC3E}">
        <p14:creationId xmlns:p14="http://schemas.microsoft.com/office/powerpoint/2010/main" val="835137699"/>
      </p:ext>
    </p:extLst>
  </p:cSld>
  <p:clrMapOvr>
    <a:masterClrMapping/>
  </p:clrMapOvr>
  <p:transition>
    <p:wipe dir="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Title 1"/>
          <p:cNvSpPr>
            <a:spLocks noGrp="1"/>
          </p:cNvSpPr>
          <p:nvPr>
            <p:ph type="title"/>
          </p:nvPr>
        </p:nvSpPr>
        <p:spPr>
          <a:xfrm>
            <a:off x="1676400" y="228600"/>
            <a:ext cx="8839200" cy="685800"/>
          </a:xfrm>
        </p:spPr>
        <p:txBody>
          <a:bodyPr/>
          <a:lstStyle/>
          <a:p>
            <a:r>
              <a:rPr lang="en-US" dirty="0"/>
              <a:t>Summary: Objectives answered &amp; additional conclusions/observations</a:t>
            </a:r>
          </a:p>
        </p:txBody>
      </p:sp>
      <p:sp>
        <p:nvSpPr>
          <p:cNvPr id="6147" name="Content Placeholder 2"/>
          <p:cNvSpPr>
            <a:spLocks noGrp="1"/>
          </p:cNvSpPr>
          <p:nvPr>
            <p:ph idx="1"/>
          </p:nvPr>
        </p:nvSpPr>
        <p:spPr>
          <a:xfrm>
            <a:off x="685801" y="1295401"/>
            <a:ext cx="9678988" cy="4494213"/>
          </a:xfrm>
        </p:spPr>
        <p:txBody>
          <a:bodyPr/>
          <a:lstStyle/>
          <a:p>
            <a:pPr eaLnBrk="1" hangingPunct="1"/>
            <a:r>
              <a:rPr lang="en-US" dirty="0">
                <a:solidFill>
                  <a:srgbClr val="0A0A0A"/>
                </a:solidFill>
                <a:highlight>
                  <a:srgbClr val="FFFF00"/>
                </a:highlight>
              </a:rPr>
              <a:t>What is the best tank-mix partner for SYN550023 to improve grass efficacy with late POST applications?</a:t>
            </a:r>
          </a:p>
          <a:p>
            <a:pPr eaLnBrk="1" hangingPunct="1"/>
            <a:r>
              <a:rPr lang="en-US" dirty="0">
                <a:solidFill>
                  <a:srgbClr val="0A0A0A"/>
                </a:solidFill>
              </a:rPr>
              <a:t>SYN550023 200 EC at 100 g applied alone was as good as or better than any tank mix on BRAPP, ELEIN, PANDI, SETFA (IA) and Volunteer Corn (LL and Enlist), 28 DAA and SETFA (IL 14 DAA)</a:t>
            </a:r>
          </a:p>
          <a:p>
            <a:pPr eaLnBrk="1" hangingPunct="1"/>
            <a:r>
              <a:rPr lang="en-US" dirty="0">
                <a:solidFill>
                  <a:srgbClr val="0A0A0A"/>
                </a:solidFill>
              </a:rPr>
              <a:t>At the IN location, the addition of Glyphosate at 1120 g to SYN550023 at 100 g provided 90% control of SETFA, while all other treatments provided 80% or less, 28 DAA</a:t>
            </a:r>
          </a:p>
          <a:p>
            <a:pPr eaLnBrk="1" hangingPunct="1"/>
            <a:endParaRPr lang="en-US" dirty="0">
              <a:solidFill>
                <a:srgbClr val="0A0A0A"/>
              </a:solidFill>
            </a:endParaRPr>
          </a:p>
          <a:p>
            <a:pPr eaLnBrk="1" hangingPunct="1"/>
            <a:r>
              <a:rPr lang="en-US" dirty="0">
                <a:solidFill>
                  <a:srgbClr val="0A0A0A"/>
                </a:solidFill>
                <a:highlight>
                  <a:srgbClr val="FFFF00"/>
                </a:highlight>
              </a:rPr>
              <a:t>How does reduced rates of SYN550023 and clethodim in mixture compare to full rates of individual a.</a:t>
            </a:r>
            <a:r>
              <a:rPr lang="en-US" dirty="0" err="1">
                <a:solidFill>
                  <a:srgbClr val="0A0A0A"/>
                </a:solidFill>
                <a:highlight>
                  <a:srgbClr val="FFFF00"/>
                </a:highlight>
              </a:rPr>
              <a:t>i</a:t>
            </a:r>
            <a:r>
              <a:rPr lang="en-US" dirty="0">
                <a:solidFill>
                  <a:srgbClr val="0A0A0A"/>
                </a:solidFill>
                <a:highlight>
                  <a:srgbClr val="FFFF00"/>
                </a:highlight>
              </a:rPr>
              <a:t>.’s?</a:t>
            </a:r>
            <a:endParaRPr lang="en-US" dirty="0">
              <a:solidFill>
                <a:srgbClr val="000000"/>
              </a:solidFill>
              <a:highlight>
                <a:srgbClr val="FFFF00"/>
              </a:highlight>
            </a:endParaRPr>
          </a:p>
          <a:p>
            <a:pPr eaLnBrk="1" hangingPunct="1"/>
            <a:r>
              <a:rPr lang="en-US" dirty="0">
                <a:solidFill>
                  <a:srgbClr val="000000"/>
                </a:solidFill>
              </a:rPr>
              <a:t>No differences in SYN550023 at 100 g compared to SYN550023 at 50 g + Select Max at 50g on BRAPP, ELEIN, PANDI, SETFA and Volunteer corn, (RR and Enlist)  </a:t>
            </a:r>
          </a:p>
          <a:p>
            <a:pPr eaLnBrk="1" hangingPunct="1"/>
            <a:r>
              <a:rPr lang="en-US" dirty="0">
                <a:solidFill>
                  <a:srgbClr val="000000"/>
                </a:solidFill>
              </a:rPr>
              <a:t>However, SETFA control was not commercially acceptable at the IN location with SYN550023 or Select Max at 100 g or the 50 + 50 g tank mix</a:t>
            </a:r>
          </a:p>
        </p:txBody>
      </p:sp>
      <p:sp>
        <p:nvSpPr>
          <p:cNvPr id="4" name="Footer Placeholder 3"/>
          <p:cNvSpPr>
            <a:spLocks noGrp="1"/>
          </p:cNvSpPr>
          <p:nvPr>
            <p:ph type="ftr" sz="quarter" idx="10"/>
          </p:nvPr>
        </p:nvSpPr>
        <p:spPr/>
        <p:txBody>
          <a:bodyPr/>
          <a:lstStyle/>
          <a:p>
            <a:pPr>
              <a:defRPr/>
            </a:pPr>
            <a:r>
              <a:rPr lang="en-US"/>
              <a:t>Classification: CONFIDENTIAL- 2020 CPFD; HSOY54S1-2020US: USSG0H0282020</a:t>
            </a:r>
            <a:endParaRPr lang="en-US" dirty="0"/>
          </a:p>
        </p:txBody>
      </p:sp>
    </p:spTree>
    <p:extLst>
      <p:ext uri="{BB962C8B-B14F-4D97-AF65-F5344CB8AC3E}">
        <p14:creationId xmlns:p14="http://schemas.microsoft.com/office/powerpoint/2010/main" val="1323897802"/>
      </p:ext>
    </p:extLst>
  </p:cSld>
  <p:clrMapOvr>
    <a:masterClrMapping/>
  </p:clrMapOvr>
  <p:transition>
    <p:wipe dir="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F1E4C6-8908-4B2E-B401-C7BC7C03C149}"/>
              </a:ext>
            </a:extLst>
          </p:cNvPr>
          <p:cNvSpPr>
            <a:spLocks noGrp="1"/>
          </p:cNvSpPr>
          <p:nvPr>
            <p:ph type="title"/>
          </p:nvPr>
        </p:nvSpPr>
        <p:spPr/>
        <p:txBody>
          <a:bodyPr/>
          <a:lstStyle/>
          <a:p>
            <a:r>
              <a:rPr lang="en-US" dirty="0"/>
              <a:t>Recommendations:</a:t>
            </a:r>
          </a:p>
        </p:txBody>
      </p:sp>
      <p:sp>
        <p:nvSpPr>
          <p:cNvPr id="3" name="Content Placeholder 2">
            <a:extLst>
              <a:ext uri="{FF2B5EF4-FFF2-40B4-BE49-F238E27FC236}">
                <a16:creationId xmlns:a16="http://schemas.microsoft.com/office/drawing/2014/main" id="{525C463D-6DE0-45AD-83CC-DA4B3F5DD139}"/>
              </a:ext>
            </a:extLst>
          </p:cNvPr>
          <p:cNvSpPr>
            <a:spLocks noGrp="1"/>
          </p:cNvSpPr>
          <p:nvPr>
            <p:ph idx="1"/>
          </p:nvPr>
        </p:nvSpPr>
        <p:spPr/>
        <p:txBody>
          <a:bodyPr/>
          <a:lstStyle/>
          <a:p>
            <a:r>
              <a:rPr lang="en-US" b="1" dirty="0">
                <a:solidFill>
                  <a:srgbClr val="000000"/>
                </a:solidFill>
              </a:rPr>
              <a:t>Continue to evaluate SYN550023 200 EC at 100 g SOLO.</a:t>
            </a:r>
          </a:p>
          <a:p>
            <a:r>
              <a:rPr lang="en-US" b="1" dirty="0">
                <a:solidFill>
                  <a:srgbClr val="000000"/>
                </a:solidFill>
              </a:rPr>
              <a:t>Continue to evaluate tank mix options on additional grass weed species, consider looking at tank mix partners as SOLO treatments to evaluate potential antagonism</a:t>
            </a:r>
          </a:p>
        </p:txBody>
      </p:sp>
      <p:sp>
        <p:nvSpPr>
          <p:cNvPr id="4" name="Footer Placeholder 3">
            <a:extLst>
              <a:ext uri="{FF2B5EF4-FFF2-40B4-BE49-F238E27FC236}">
                <a16:creationId xmlns:a16="http://schemas.microsoft.com/office/drawing/2014/main" id="{5748795A-7A56-4C2D-B74B-1027B6F24CFE}"/>
              </a:ext>
            </a:extLst>
          </p:cNvPr>
          <p:cNvSpPr>
            <a:spLocks noGrp="1"/>
          </p:cNvSpPr>
          <p:nvPr>
            <p:ph type="ftr" sz="quarter" idx="10"/>
          </p:nvPr>
        </p:nvSpPr>
        <p:spPr/>
        <p:txBody>
          <a:bodyPr/>
          <a:lstStyle/>
          <a:p>
            <a:pPr>
              <a:defRPr/>
            </a:pPr>
            <a:r>
              <a:rPr lang="en-US"/>
              <a:t>Classification: CONFIDENTIAL- 2020 CPFD; HSOY54S1-2020US: USSG0H0282020</a:t>
            </a:r>
            <a:endParaRPr lang="en-US" dirty="0"/>
          </a:p>
        </p:txBody>
      </p:sp>
    </p:spTree>
    <p:extLst>
      <p:ext uri="{BB962C8B-B14F-4D97-AF65-F5344CB8AC3E}">
        <p14:creationId xmlns:p14="http://schemas.microsoft.com/office/powerpoint/2010/main" val="4285677342"/>
      </p:ext>
    </p:extLst>
  </p:cSld>
  <p:clrMapOvr>
    <a:masterClrMapping/>
  </p:clrMapOvr>
  <p:transition>
    <p:wipe dir="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Title 1"/>
          <p:cNvSpPr>
            <a:spLocks noGrp="1"/>
          </p:cNvSpPr>
          <p:nvPr>
            <p:ph type="title"/>
          </p:nvPr>
        </p:nvSpPr>
        <p:spPr/>
        <p:txBody>
          <a:bodyPr/>
          <a:lstStyle/>
          <a:p>
            <a:pPr eaLnBrk="1" hangingPunct="1"/>
            <a:r>
              <a:rPr lang="en-US"/>
              <a:t>Objectives</a:t>
            </a:r>
            <a:r>
              <a:rPr lang="en-US" dirty="0"/>
              <a:t>:</a:t>
            </a:r>
          </a:p>
        </p:txBody>
      </p:sp>
      <p:sp>
        <p:nvSpPr>
          <p:cNvPr id="30723" name="Content Placeholder 2"/>
          <p:cNvSpPr>
            <a:spLocks noGrp="1"/>
          </p:cNvSpPr>
          <p:nvPr>
            <p:ph idx="1"/>
          </p:nvPr>
        </p:nvSpPr>
        <p:spPr/>
        <p:txBody>
          <a:bodyPr/>
          <a:lstStyle/>
          <a:p>
            <a:pPr eaLnBrk="1" hangingPunct="1"/>
            <a:r>
              <a:rPr lang="en-US" dirty="0">
                <a:solidFill>
                  <a:srgbClr val="0A0A0A"/>
                </a:solidFill>
              </a:rPr>
              <a:t>What is the best tank-mix partner for SYN550023 to improve grass efficacy with late POST applications?</a:t>
            </a:r>
          </a:p>
          <a:p>
            <a:pPr eaLnBrk="1" hangingPunct="1"/>
            <a:r>
              <a:rPr lang="en-US" dirty="0">
                <a:solidFill>
                  <a:srgbClr val="0A0A0A"/>
                </a:solidFill>
              </a:rPr>
              <a:t>How does reduced rates of SYN550023 and clethodim in mixture compare to full rates of individual a.</a:t>
            </a:r>
            <a:r>
              <a:rPr lang="en-US" dirty="0" err="1">
                <a:solidFill>
                  <a:srgbClr val="0A0A0A"/>
                </a:solidFill>
              </a:rPr>
              <a:t>i</a:t>
            </a:r>
            <a:r>
              <a:rPr lang="en-US" dirty="0">
                <a:solidFill>
                  <a:srgbClr val="0A0A0A"/>
                </a:solidFill>
              </a:rPr>
              <a:t>.'s?</a:t>
            </a:r>
            <a:endParaRPr lang="en-US" dirty="0">
              <a:solidFill>
                <a:srgbClr val="000000"/>
              </a:solidFill>
            </a:endParaRPr>
          </a:p>
        </p:txBody>
      </p:sp>
      <p:sp>
        <p:nvSpPr>
          <p:cNvPr id="30724" name="Footer Placeholder 3"/>
          <p:cNvSpPr>
            <a:spLocks noGrp="1"/>
          </p:cNvSpPr>
          <p:nvPr>
            <p:ph type="ftr" sz="quarter" idx="10"/>
          </p:nvPr>
        </p:nvSpPr>
        <p:spPr>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tabLst>
                <a:tab pos="441325" algn="l"/>
              </a:tabLst>
              <a:defRPr>
                <a:solidFill>
                  <a:schemeClr val="tx1"/>
                </a:solidFill>
                <a:latin typeface="Arial" charset="0"/>
              </a:defRPr>
            </a:lvl1pPr>
            <a:lvl2pPr marL="742950" indent="-285750">
              <a:tabLst>
                <a:tab pos="441325" algn="l"/>
              </a:tabLst>
              <a:defRPr>
                <a:solidFill>
                  <a:schemeClr val="tx1"/>
                </a:solidFill>
                <a:latin typeface="Arial" charset="0"/>
              </a:defRPr>
            </a:lvl2pPr>
            <a:lvl3pPr marL="1143000" indent="-228600">
              <a:tabLst>
                <a:tab pos="441325" algn="l"/>
              </a:tabLst>
              <a:defRPr>
                <a:solidFill>
                  <a:schemeClr val="tx1"/>
                </a:solidFill>
                <a:latin typeface="Arial" charset="0"/>
              </a:defRPr>
            </a:lvl3pPr>
            <a:lvl4pPr marL="1600200" indent="-228600">
              <a:tabLst>
                <a:tab pos="441325" algn="l"/>
              </a:tabLst>
              <a:defRPr>
                <a:solidFill>
                  <a:schemeClr val="tx1"/>
                </a:solidFill>
                <a:latin typeface="Arial" charset="0"/>
              </a:defRPr>
            </a:lvl4pPr>
            <a:lvl5pPr marL="2057400" indent="-228600">
              <a:tabLst>
                <a:tab pos="441325" algn="l"/>
              </a:tabLst>
              <a:defRPr>
                <a:solidFill>
                  <a:schemeClr val="tx1"/>
                </a:solidFill>
                <a:latin typeface="Arial" charset="0"/>
              </a:defRPr>
            </a:lvl5pPr>
            <a:lvl6pPr marL="2514600" indent="-228600" fontAlgn="base">
              <a:spcBef>
                <a:spcPct val="0"/>
              </a:spcBef>
              <a:spcAft>
                <a:spcPct val="0"/>
              </a:spcAft>
              <a:tabLst>
                <a:tab pos="441325" algn="l"/>
              </a:tabLst>
              <a:defRPr>
                <a:solidFill>
                  <a:schemeClr val="tx1"/>
                </a:solidFill>
                <a:latin typeface="Arial" charset="0"/>
              </a:defRPr>
            </a:lvl6pPr>
            <a:lvl7pPr marL="2971800" indent="-228600" fontAlgn="base">
              <a:spcBef>
                <a:spcPct val="0"/>
              </a:spcBef>
              <a:spcAft>
                <a:spcPct val="0"/>
              </a:spcAft>
              <a:tabLst>
                <a:tab pos="441325" algn="l"/>
              </a:tabLst>
              <a:defRPr>
                <a:solidFill>
                  <a:schemeClr val="tx1"/>
                </a:solidFill>
                <a:latin typeface="Arial" charset="0"/>
              </a:defRPr>
            </a:lvl7pPr>
            <a:lvl8pPr marL="3429000" indent="-228600" fontAlgn="base">
              <a:spcBef>
                <a:spcPct val="0"/>
              </a:spcBef>
              <a:spcAft>
                <a:spcPct val="0"/>
              </a:spcAft>
              <a:tabLst>
                <a:tab pos="441325" algn="l"/>
              </a:tabLst>
              <a:defRPr>
                <a:solidFill>
                  <a:schemeClr val="tx1"/>
                </a:solidFill>
                <a:latin typeface="Arial" charset="0"/>
              </a:defRPr>
            </a:lvl8pPr>
            <a:lvl9pPr marL="3886200" indent="-228600" fontAlgn="base">
              <a:spcBef>
                <a:spcPct val="0"/>
              </a:spcBef>
              <a:spcAft>
                <a:spcPct val="0"/>
              </a:spcAft>
              <a:tabLst>
                <a:tab pos="441325" algn="l"/>
              </a:tabLst>
              <a:defRPr>
                <a:solidFill>
                  <a:schemeClr val="tx1"/>
                </a:solidFill>
                <a:latin typeface="Arial" charset="0"/>
              </a:defRPr>
            </a:lvl9pPr>
          </a:lstStyle>
          <a:p>
            <a:pPr fontAlgn="base">
              <a:spcBef>
                <a:spcPct val="0"/>
              </a:spcBef>
              <a:defRPr/>
            </a:pPr>
            <a:r>
              <a:rPr lang="en-US"/>
              <a:t>Classification: CONFIDENTIAL- 2020 CPFD; HSOY54S1-2020US: USSG0H0282020</a:t>
            </a:r>
            <a:endParaRPr lang="en-US" dirty="0"/>
          </a:p>
        </p:txBody>
      </p:sp>
    </p:spTree>
  </p:cSld>
  <p:clrMapOvr>
    <a:masterClrMapping/>
  </p:clrMapOvr>
  <p:transition>
    <p:wipe dir="r"/>
  </p:transition>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78AEC5-B2D8-4E79-83D4-ED7BECF0AABE}"/>
              </a:ext>
            </a:extLst>
          </p:cNvPr>
          <p:cNvSpPr>
            <a:spLocks noGrp="1"/>
          </p:cNvSpPr>
          <p:nvPr>
            <p:ph type="title"/>
          </p:nvPr>
        </p:nvSpPr>
        <p:spPr/>
        <p:txBody>
          <a:bodyPr/>
          <a:lstStyle/>
          <a:p>
            <a:r>
              <a:rPr lang="en-US" dirty="0"/>
              <a:t>Treatment list:</a:t>
            </a:r>
          </a:p>
        </p:txBody>
      </p:sp>
      <p:sp>
        <p:nvSpPr>
          <p:cNvPr id="4" name="Footer Placeholder 3">
            <a:extLst>
              <a:ext uri="{FF2B5EF4-FFF2-40B4-BE49-F238E27FC236}">
                <a16:creationId xmlns:a16="http://schemas.microsoft.com/office/drawing/2014/main" id="{29DA758A-FEB8-4259-A397-94507EA9610E}"/>
              </a:ext>
            </a:extLst>
          </p:cNvPr>
          <p:cNvSpPr>
            <a:spLocks noGrp="1"/>
          </p:cNvSpPr>
          <p:nvPr>
            <p:ph type="ftr" sz="quarter" idx="10"/>
          </p:nvPr>
        </p:nvSpPr>
        <p:spPr/>
        <p:txBody>
          <a:bodyPr>
            <a:normAutofit/>
          </a:bodyPr>
          <a:lstStyle/>
          <a:p>
            <a:pPr>
              <a:defRPr/>
            </a:pPr>
            <a:r>
              <a:rPr lang="en-US"/>
              <a:t>Classification: CONFIDENTIAL- 2020 CPFD; HSOY54S1-2020US: USSG0H0282020</a:t>
            </a:r>
            <a:endParaRPr lang="en-US" dirty="0"/>
          </a:p>
        </p:txBody>
      </p:sp>
      <p:graphicFrame>
        <p:nvGraphicFramePr>
          <p:cNvPr id="6" name="Content Placeholder 2">
            <a:extLst>
              <a:ext uri="{FF2B5EF4-FFF2-40B4-BE49-F238E27FC236}">
                <a16:creationId xmlns:a16="http://schemas.microsoft.com/office/drawing/2014/main" id="{C2E74248-0F46-4977-89F6-22CC26285978}"/>
              </a:ext>
            </a:extLst>
          </p:cNvPr>
          <p:cNvGraphicFramePr>
            <a:graphicFrameLocks noGrp="1"/>
          </p:cNvGraphicFramePr>
          <p:nvPr>
            <p:extLst>
              <p:ext uri="{D42A27DB-BD31-4B8C-83A1-F6EECF244321}">
                <p14:modId xmlns:p14="http://schemas.microsoft.com/office/powerpoint/2010/main" val="3655790670"/>
              </p:ext>
            </p:extLst>
          </p:nvPr>
        </p:nvGraphicFramePr>
        <p:xfrm>
          <a:off x="1524001" y="685801"/>
          <a:ext cx="9144001" cy="5122724"/>
        </p:xfrm>
        <a:graphic>
          <a:graphicData uri="http://schemas.openxmlformats.org/drawingml/2006/table">
            <a:tbl>
              <a:tblPr firstRow="1" bandRow="1">
                <a:tableStyleId>{10A1B5D5-9B99-4C35-A422-299274C87663}</a:tableStyleId>
              </a:tblPr>
              <a:tblGrid>
                <a:gridCol w="405793">
                  <a:extLst>
                    <a:ext uri="{9D8B030D-6E8A-4147-A177-3AD203B41FA5}">
                      <a16:colId xmlns:a16="http://schemas.microsoft.com/office/drawing/2014/main" val="20000"/>
                    </a:ext>
                  </a:extLst>
                </a:gridCol>
                <a:gridCol w="990789">
                  <a:extLst>
                    <a:ext uri="{9D8B030D-6E8A-4147-A177-3AD203B41FA5}">
                      <a16:colId xmlns:a16="http://schemas.microsoft.com/office/drawing/2014/main" val="20002"/>
                    </a:ext>
                  </a:extLst>
                </a:gridCol>
                <a:gridCol w="1956218">
                  <a:extLst>
                    <a:ext uri="{9D8B030D-6E8A-4147-A177-3AD203B41FA5}">
                      <a16:colId xmlns:a16="http://schemas.microsoft.com/office/drawing/2014/main" val="20003"/>
                    </a:ext>
                  </a:extLst>
                </a:gridCol>
                <a:gridCol w="609600">
                  <a:extLst>
                    <a:ext uri="{9D8B030D-6E8A-4147-A177-3AD203B41FA5}">
                      <a16:colId xmlns:a16="http://schemas.microsoft.com/office/drawing/2014/main" val="1269092841"/>
                    </a:ext>
                  </a:extLst>
                </a:gridCol>
                <a:gridCol w="685800">
                  <a:extLst>
                    <a:ext uri="{9D8B030D-6E8A-4147-A177-3AD203B41FA5}">
                      <a16:colId xmlns:a16="http://schemas.microsoft.com/office/drawing/2014/main" val="20004"/>
                    </a:ext>
                  </a:extLst>
                </a:gridCol>
                <a:gridCol w="533400">
                  <a:extLst>
                    <a:ext uri="{9D8B030D-6E8A-4147-A177-3AD203B41FA5}">
                      <a16:colId xmlns:a16="http://schemas.microsoft.com/office/drawing/2014/main" val="20005"/>
                    </a:ext>
                  </a:extLst>
                </a:gridCol>
                <a:gridCol w="762000">
                  <a:extLst>
                    <a:ext uri="{9D8B030D-6E8A-4147-A177-3AD203B41FA5}">
                      <a16:colId xmlns:a16="http://schemas.microsoft.com/office/drawing/2014/main" val="20006"/>
                    </a:ext>
                  </a:extLst>
                </a:gridCol>
                <a:gridCol w="838200">
                  <a:extLst>
                    <a:ext uri="{9D8B030D-6E8A-4147-A177-3AD203B41FA5}">
                      <a16:colId xmlns:a16="http://schemas.microsoft.com/office/drawing/2014/main" val="20007"/>
                    </a:ext>
                  </a:extLst>
                </a:gridCol>
                <a:gridCol w="457200">
                  <a:extLst>
                    <a:ext uri="{9D8B030D-6E8A-4147-A177-3AD203B41FA5}">
                      <a16:colId xmlns:a16="http://schemas.microsoft.com/office/drawing/2014/main" val="20009"/>
                    </a:ext>
                  </a:extLst>
                </a:gridCol>
                <a:gridCol w="609600">
                  <a:extLst>
                    <a:ext uri="{9D8B030D-6E8A-4147-A177-3AD203B41FA5}">
                      <a16:colId xmlns:a16="http://schemas.microsoft.com/office/drawing/2014/main" val="20010"/>
                    </a:ext>
                  </a:extLst>
                </a:gridCol>
                <a:gridCol w="533400">
                  <a:extLst>
                    <a:ext uri="{9D8B030D-6E8A-4147-A177-3AD203B41FA5}">
                      <a16:colId xmlns:a16="http://schemas.microsoft.com/office/drawing/2014/main" val="20011"/>
                    </a:ext>
                  </a:extLst>
                </a:gridCol>
                <a:gridCol w="762001">
                  <a:extLst>
                    <a:ext uri="{9D8B030D-6E8A-4147-A177-3AD203B41FA5}">
                      <a16:colId xmlns:a16="http://schemas.microsoft.com/office/drawing/2014/main" val="20012"/>
                    </a:ext>
                  </a:extLst>
                </a:gridCol>
              </a:tblGrid>
              <a:tr h="230722">
                <a:tc>
                  <a:txBody>
                    <a:bodyPr/>
                    <a:lstStyle/>
                    <a:p>
                      <a:pPr marL="63500" marR="63500" algn="r">
                        <a:spcBef>
                          <a:spcPts val="200"/>
                        </a:spcBef>
                        <a:spcAft>
                          <a:spcPts val="200"/>
                        </a:spcAft>
                        <a:buNone/>
                      </a:pPr>
                      <a:r>
                        <a:rPr sz="800" dirty="0" err="1"/>
                        <a:t>Trt</a:t>
                      </a:r>
                      <a:r>
                        <a:rPr sz="800" dirty="0"/>
                        <a:t> No.</a:t>
                      </a:r>
                      <a:endParaRPr sz="800" dirty="0">
                        <a:solidFill>
                          <a:srgbClr val="111111">
                            <a:alpha val="100000"/>
                          </a:srgbClr>
                        </a:solidFill>
                        <a:latin typeface="Arial"/>
                        <a:cs typeface="Arial"/>
                      </a:endParaRPr>
                    </a:p>
                  </a:txBody>
                  <a:tcPr marL="0" marR="0" marT="0" marB="0" anchor="ctr"/>
                </a:tc>
                <a:tc>
                  <a:txBody>
                    <a:bodyPr/>
                    <a:lstStyle/>
                    <a:p>
                      <a:pPr marL="63500" marR="63500" algn="l">
                        <a:spcBef>
                          <a:spcPts val="200"/>
                        </a:spcBef>
                        <a:spcAft>
                          <a:spcPts val="200"/>
                        </a:spcAft>
                        <a:buNone/>
                      </a:pPr>
                      <a:r>
                        <a:rPr sz="800" dirty="0" err="1"/>
                        <a:t>Trt</a:t>
                      </a:r>
                      <a:r>
                        <a:rPr sz="800" dirty="0"/>
                        <a:t> Name</a:t>
                      </a:r>
                      <a:endParaRPr sz="800" dirty="0">
                        <a:solidFill>
                          <a:srgbClr val="111111">
                            <a:alpha val="100000"/>
                          </a:srgbClr>
                        </a:solidFill>
                        <a:latin typeface="Arial"/>
                        <a:cs typeface="Arial"/>
                      </a:endParaRPr>
                    </a:p>
                  </a:txBody>
                  <a:tcPr marL="0" marR="0" marT="0" marB="0" anchor="ctr"/>
                </a:tc>
                <a:tc>
                  <a:txBody>
                    <a:bodyPr/>
                    <a:lstStyle/>
                    <a:p>
                      <a:pPr marL="63500" marR="63500" algn="l">
                        <a:spcBef>
                          <a:spcPts val="200"/>
                        </a:spcBef>
                        <a:spcAft>
                          <a:spcPts val="200"/>
                        </a:spcAft>
                        <a:buNone/>
                      </a:pPr>
                      <a:r>
                        <a:rPr sz="800" dirty="0"/>
                        <a:t>Product Descr</a:t>
                      </a:r>
                      <a:r>
                        <a:rPr lang="en-US" sz="800" dirty="0"/>
                        <a:t>iption</a:t>
                      </a:r>
                      <a:endParaRPr sz="800" dirty="0">
                        <a:solidFill>
                          <a:srgbClr val="111111">
                            <a:alpha val="100000"/>
                          </a:srgbClr>
                        </a:solidFill>
                        <a:latin typeface="Arial"/>
                        <a:cs typeface="Arial"/>
                      </a:endParaRPr>
                    </a:p>
                  </a:txBody>
                  <a:tcPr marL="0" marR="0" marT="0" marB="0" anchor="ctr"/>
                </a:tc>
                <a:tc>
                  <a:txBody>
                    <a:bodyPr/>
                    <a:lstStyle/>
                    <a:p>
                      <a:pPr marL="63500" marR="63500" algn="l">
                        <a:spcBef>
                          <a:spcPts val="200"/>
                        </a:spcBef>
                        <a:spcAft>
                          <a:spcPts val="200"/>
                        </a:spcAft>
                        <a:buNone/>
                      </a:pPr>
                      <a:r>
                        <a:rPr lang="en-US" sz="800" dirty="0">
                          <a:solidFill>
                            <a:schemeClr val="bg1"/>
                          </a:solidFill>
                          <a:latin typeface="Arial"/>
                          <a:cs typeface="Arial"/>
                        </a:rPr>
                        <a:t>Lot Code</a:t>
                      </a:r>
                      <a:endParaRPr sz="800" dirty="0">
                        <a:solidFill>
                          <a:schemeClr val="bg1"/>
                        </a:solidFill>
                        <a:latin typeface="Arial"/>
                        <a:cs typeface="Arial"/>
                      </a:endParaRPr>
                    </a:p>
                  </a:txBody>
                  <a:tcPr marL="0" marR="0" marT="0" marB="0" anchor="ctr"/>
                </a:tc>
                <a:tc>
                  <a:txBody>
                    <a:bodyPr/>
                    <a:lstStyle/>
                    <a:p>
                      <a:pPr marL="63500" marR="63500" algn="l">
                        <a:spcBef>
                          <a:spcPts val="200"/>
                        </a:spcBef>
                        <a:spcAft>
                          <a:spcPts val="200"/>
                        </a:spcAft>
                        <a:buNone/>
                      </a:pPr>
                      <a:r>
                        <a:rPr lang="en-US" sz="800" dirty="0"/>
                        <a:t>Conc.</a:t>
                      </a:r>
                      <a:endParaRPr sz="800" dirty="0">
                        <a:solidFill>
                          <a:srgbClr val="111111">
                            <a:alpha val="100000"/>
                          </a:srgbClr>
                        </a:solidFill>
                        <a:latin typeface="Arial"/>
                        <a:cs typeface="Arial"/>
                      </a:endParaRPr>
                    </a:p>
                  </a:txBody>
                  <a:tcPr marL="0" marR="0" marT="0" marB="0" anchor="ctr"/>
                </a:tc>
                <a:tc>
                  <a:txBody>
                    <a:bodyPr/>
                    <a:lstStyle/>
                    <a:p>
                      <a:pPr marL="63500" marR="63500" algn="l">
                        <a:spcBef>
                          <a:spcPts val="200"/>
                        </a:spcBef>
                        <a:spcAft>
                          <a:spcPts val="200"/>
                        </a:spcAft>
                        <a:buNone/>
                      </a:pPr>
                      <a:r>
                        <a:rPr lang="en-US" sz="800" dirty="0"/>
                        <a:t>Type</a:t>
                      </a:r>
                      <a:endParaRPr sz="800" dirty="0">
                        <a:solidFill>
                          <a:srgbClr val="111111">
                            <a:alpha val="100000"/>
                          </a:srgbClr>
                        </a:solidFill>
                        <a:latin typeface="Arial"/>
                        <a:cs typeface="Arial"/>
                      </a:endParaRPr>
                    </a:p>
                  </a:txBody>
                  <a:tcPr marL="0" marR="0" marT="0" marB="0" anchor="ctr"/>
                </a:tc>
                <a:tc>
                  <a:txBody>
                    <a:bodyPr/>
                    <a:lstStyle/>
                    <a:p>
                      <a:pPr marL="63500" marR="63500" algn="l">
                        <a:spcBef>
                          <a:spcPts val="200"/>
                        </a:spcBef>
                        <a:spcAft>
                          <a:spcPts val="200"/>
                        </a:spcAft>
                        <a:buNone/>
                      </a:pPr>
                      <a:r>
                        <a:rPr lang="en-US" sz="800" dirty="0">
                          <a:solidFill>
                            <a:schemeClr val="bg1"/>
                          </a:solidFill>
                          <a:latin typeface="Arial"/>
                          <a:cs typeface="Arial"/>
                        </a:rPr>
                        <a:t>Rate</a:t>
                      </a:r>
                      <a:endParaRPr sz="800" dirty="0">
                        <a:solidFill>
                          <a:schemeClr val="bg1"/>
                        </a:solidFill>
                        <a:latin typeface="Arial"/>
                        <a:cs typeface="Arial"/>
                      </a:endParaRPr>
                    </a:p>
                  </a:txBody>
                  <a:tcPr marL="0" marR="0" marT="0" marB="0" anchor="ctr"/>
                </a:tc>
                <a:tc>
                  <a:txBody>
                    <a:bodyPr/>
                    <a:lstStyle/>
                    <a:p>
                      <a:pPr marL="63500" marR="63500" algn="l">
                        <a:spcBef>
                          <a:spcPts val="200"/>
                        </a:spcBef>
                        <a:spcAft>
                          <a:spcPts val="200"/>
                        </a:spcAft>
                        <a:buNone/>
                      </a:pPr>
                      <a:r>
                        <a:rPr sz="800" dirty="0"/>
                        <a:t>Other Rate</a:t>
                      </a:r>
                      <a:endParaRPr sz="800" dirty="0">
                        <a:solidFill>
                          <a:srgbClr val="111111">
                            <a:alpha val="100000"/>
                          </a:srgbClr>
                        </a:solidFill>
                        <a:latin typeface="Arial"/>
                        <a:cs typeface="Arial"/>
                      </a:endParaRPr>
                    </a:p>
                  </a:txBody>
                  <a:tcPr marL="0" marR="0" marT="0" marB="0" anchor="ctr"/>
                </a:tc>
                <a:tc>
                  <a:txBody>
                    <a:bodyPr/>
                    <a:lstStyle/>
                    <a:p>
                      <a:pPr marL="63500" marR="63500" algn="l">
                        <a:spcBef>
                          <a:spcPts val="200"/>
                        </a:spcBef>
                        <a:spcAft>
                          <a:spcPts val="200"/>
                        </a:spcAft>
                        <a:buNone/>
                      </a:pPr>
                      <a:r>
                        <a:rPr sz="800" dirty="0"/>
                        <a:t>Code</a:t>
                      </a:r>
                      <a:endParaRPr sz="800" dirty="0">
                        <a:solidFill>
                          <a:srgbClr val="111111">
                            <a:alpha val="100000"/>
                          </a:srgbClr>
                        </a:solidFill>
                        <a:latin typeface="Arial"/>
                        <a:cs typeface="Arial"/>
                      </a:endParaRPr>
                    </a:p>
                  </a:txBody>
                  <a:tcPr marL="0" marR="0" marT="0" marB="0" anchor="ctr"/>
                </a:tc>
                <a:tc>
                  <a:txBody>
                    <a:bodyPr/>
                    <a:lstStyle/>
                    <a:p>
                      <a:pPr marL="63500" marR="63500" algn="l">
                        <a:spcBef>
                          <a:spcPts val="200"/>
                        </a:spcBef>
                        <a:spcAft>
                          <a:spcPts val="200"/>
                        </a:spcAft>
                        <a:buNone/>
                      </a:pPr>
                      <a:r>
                        <a:rPr sz="800" dirty="0"/>
                        <a:t>Method</a:t>
                      </a:r>
                      <a:endParaRPr sz="800" dirty="0">
                        <a:solidFill>
                          <a:srgbClr val="111111">
                            <a:alpha val="100000"/>
                          </a:srgbClr>
                        </a:solidFill>
                        <a:latin typeface="Arial"/>
                        <a:cs typeface="Arial"/>
                      </a:endParaRPr>
                    </a:p>
                  </a:txBody>
                  <a:tcPr marL="0" marR="0" marT="0" marB="0" anchor="ctr"/>
                </a:tc>
                <a:tc>
                  <a:txBody>
                    <a:bodyPr/>
                    <a:lstStyle/>
                    <a:p>
                      <a:pPr marL="63500" marR="63500" algn="l">
                        <a:spcBef>
                          <a:spcPts val="200"/>
                        </a:spcBef>
                        <a:spcAft>
                          <a:spcPts val="200"/>
                        </a:spcAft>
                        <a:buNone/>
                      </a:pPr>
                      <a:r>
                        <a:rPr sz="800"/>
                        <a:t>Timing</a:t>
                      </a:r>
                      <a:endParaRPr sz="800">
                        <a:solidFill>
                          <a:srgbClr val="111111">
                            <a:alpha val="100000"/>
                          </a:srgbClr>
                        </a:solidFill>
                        <a:latin typeface="Arial"/>
                        <a:cs typeface="Arial"/>
                      </a:endParaRPr>
                    </a:p>
                  </a:txBody>
                  <a:tcPr marL="0" marR="0" marT="0" marB="0" anchor="ctr"/>
                </a:tc>
                <a:tc>
                  <a:txBody>
                    <a:bodyPr/>
                    <a:lstStyle/>
                    <a:p>
                      <a:pPr marL="63500" marR="63500" algn="l">
                        <a:spcBef>
                          <a:spcPts val="200"/>
                        </a:spcBef>
                        <a:spcAft>
                          <a:spcPts val="200"/>
                        </a:spcAft>
                        <a:buNone/>
                      </a:pPr>
                      <a:r>
                        <a:rPr sz="800" dirty="0"/>
                        <a:t>Placement</a:t>
                      </a:r>
                      <a:endParaRPr sz="800" dirty="0">
                        <a:solidFill>
                          <a:srgbClr val="111111">
                            <a:alpha val="100000"/>
                          </a:srgbClr>
                        </a:solidFill>
                        <a:latin typeface="Arial"/>
                        <a:cs typeface="Arial"/>
                      </a:endParaRPr>
                    </a:p>
                  </a:txBody>
                  <a:tcPr marL="0" marR="0" marT="0" marB="0" anchor="ctr"/>
                </a:tc>
                <a:extLst>
                  <a:ext uri="{0D108BD9-81ED-4DB2-BD59-A6C34878D82A}">
                    <a16:rowId xmlns:a16="http://schemas.microsoft.com/office/drawing/2014/main" val="10000"/>
                  </a:ext>
                </a:extLst>
              </a:tr>
              <a:tr h="230685">
                <a:tc>
                  <a:txBody>
                    <a:bodyPr/>
                    <a:lstStyle/>
                    <a:p>
                      <a:pPr marL="63500" marR="63500" algn="r">
                        <a:spcBef>
                          <a:spcPts val="200"/>
                        </a:spcBef>
                        <a:spcAft>
                          <a:spcPts val="200"/>
                        </a:spcAft>
                        <a:buNone/>
                      </a:pPr>
                      <a:r>
                        <a:rPr lang="en-US" sz="800"/>
                        <a:t>1</a:t>
                      </a:r>
                      <a:endParaRPr sz="800" dirty="0">
                        <a:solidFill>
                          <a:srgbClr val="111111">
                            <a:alpha val="100000"/>
                          </a:srgbClr>
                        </a:solidFill>
                        <a:latin typeface="Arial"/>
                        <a:cs typeface="Arial"/>
                      </a:endParaRPr>
                    </a:p>
                  </a:txBody>
                  <a:tcPr marL="0" marR="0" marT="0" marB="0" anchor="ctr">
                    <a:solidFill>
                      <a:srgbClr val="EAECE7"/>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CHECK</a:t>
                      </a:r>
                      <a:endParaRPr sz="800" dirty="0">
                        <a:solidFill>
                          <a:srgbClr val="111111">
                            <a:alpha val="100000"/>
                          </a:srgbClr>
                        </a:solidFill>
                        <a:latin typeface="Arial"/>
                        <a:cs typeface="Arial"/>
                      </a:endParaRPr>
                    </a:p>
                  </a:txBody>
                  <a:tcPr marL="0" marR="0" marT="0" marB="0" anchor="ctr">
                    <a:solidFill>
                      <a:srgbClr val="EAECE7"/>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CHECK</a:t>
                      </a:r>
                      <a:endParaRPr sz="800" dirty="0">
                        <a:solidFill>
                          <a:srgbClr val="111111">
                            <a:alpha val="100000"/>
                          </a:srgbClr>
                        </a:solidFill>
                        <a:latin typeface="Arial"/>
                        <a:cs typeface="Arial"/>
                      </a:endParaRPr>
                    </a:p>
                  </a:txBody>
                  <a:tcPr marL="0" marR="0" marT="0" marB="0" anchor="ctr">
                    <a:solidFill>
                      <a:srgbClr val="EAECE7"/>
                    </a:solidFill>
                  </a:tcPr>
                </a:tc>
                <a:tc>
                  <a:txBody>
                    <a:bodyPr/>
                    <a:lstStyle/>
                    <a:p>
                      <a:pPr marL="63500" marR="63500" algn="l">
                        <a:spcBef>
                          <a:spcPts val="200"/>
                        </a:spcBef>
                        <a:spcAft>
                          <a:spcPts val="200"/>
                        </a:spcAft>
                        <a:buNone/>
                      </a:pPr>
                      <a:endParaRPr sz="800" dirty="0">
                        <a:solidFill>
                          <a:srgbClr val="111111">
                            <a:alpha val="100000"/>
                          </a:srgbClr>
                        </a:solidFill>
                        <a:latin typeface="Arial"/>
                        <a:cs typeface="Arial"/>
                      </a:endParaRPr>
                    </a:p>
                  </a:txBody>
                  <a:tcPr marL="0" marR="0" marT="0" marB="0" anchor="ctr">
                    <a:solidFill>
                      <a:srgbClr val="EAECE7"/>
                    </a:solidFill>
                  </a:tcPr>
                </a:tc>
                <a:tc>
                  <a:txBody>
                    <a:bodyPr/>
                    <a:lstStyle/>
                    <a:p>
                      <a:pPr marL="63500" marR="63500" algn="l">
                        <a:spcBef>
                          <a:spcPts val="200"/>
                        </a:spcBef>
                        <a:spcAft>
                          <a:spcPts val="200"/>
                        </a:spcAft>
                        <a:buNone/>
                      </a:pPr>
                      <a:endParaRPr sz="800" dirty="0">
                        <a:latin typeface="Arial" panose="020B0604020202020204" pitchFamily="34" charset="0"/>
                        <a:cs typeface="Arial" panose="020B0604020202020204" pitchFamily="34" charset="0"/>
                      </a:endParaRPr>
                    </a:p>
                  </a:txBody>
                  <a:tcPr marL="0" marR="0" marT="0" marB="0" anchor="ctr">
                    <a:solidFill>
                      <a:srgbClr val="EAECE7"/>
                    </a:solidFill>
                  </a:tcPr>
                </a:tc>
                <a:tc>
                  <a:txBody>
                    <a:bodyPr/>
                    <a:lstStyle/>
                    <a:p>
                      <a:pPr marL="63500" marR="63500" algn="l">
                        <a:spcBef>
                          <a:spcPts val="200"/>
                        </a:spcBef>
                        <a:spcAft>
                          <a:spcPts val="200"/>
                        </a:spcAft>
                        <a:buNone/>
                      </a:pPr>
                      <a:endParaRPr sz="800" dirty="0">
                        <a:latin typeface="Arial" panose="020B0604020202020204" pitchFamily="34" charset="0"/>
                        <a:cs typeface="Arial" panose="020B0604020202020204" pitchFamily="34" charset="0"/>
                      </a:endParaRPr>
                    </a:p>
                  </a:txBody>
                  <a:tcPr marL="0" marR="0" marT="0" marB="0" anchor="ctr">
                    <a:solidFill>
                      <a:srgbClr val="EAECE7"/>
                    </a:solidFill>
                  </a:tcPr>
                </a:tc>
                <a:tc>
                  <a:txBody>
                    <a:bodyPr/>
                    <a:lstStyle/>
                    <a:p>
                      <a:pPr marL="63500" marR="63500" algn="l">
                        <a:spcBef>
                          <a:spcPts val="200"/>
                        </a:spcBef>
                        <a:spcAft>
                          <a:spcPts val="200"/>
                        </a:spcAft>
                        <a:buNone/>
                      </a:pPr>
                      <a:endParaRPr sz="800" dirty="0">
                        <a:latin typeface="Arial" panose="020B0604020202020204" pitchFamily="34" charset="0"/>
                        <a:cs typeface="Arial" panose="020B0604020202020204" pitchFamily="34" charset="0"/>
                      </a:endParaRPr>
                    </a:p>
                  </a:txBody>
                  <a:tcPr marL="0" marR="0" marT="0" marB="0" anchor="ctr">
                    <a:solidFill>
                      <a:srgbClr val="EAECE7"/>
                    </a:solidFill>
                  </a:tcPr>
                </a:tc>
                <a:tc>
                  <a:txBody>
                    <a:bodyPr/>
                    <a:lstStyle/>
                    <a:p>
                      <a:pPr marL="63500" marR="63500" algn="l">
                        <a:spcBef>
                          <a:spcPts val="200"/>
                        </a:spcBef>
                        <a:spcAft>
                          <a:spcPts val="200"/>
                        </a:spcAft>
                        <a:buNone/>
                      </a:pPr>
                      <a:endParaRPr sz="800" dirty="0">
                        <a:latin typeface="Arial" panose="020B0604020202020204" pitchFamily="34" charset="0"/>
                        <a:cs typeface="Arial" panose="020B0604020202020204" pitchFamily="34" charset="0"/>
                      </a:endParaRPr>
                    </a:p>
                  </a:txBody>
                  <a:tcPr marL="0" marR="0" marT="0" marB="0" anchor="ctr">
                    <a:solidFill>
                      <a:srgbClr val="EAECE7"/>
                    </a:solidFill>
                  </a:tcPr>
                </a:tc>
                <a:tc>
                  <a:txBody>
                    <a:bodyPr/>
                    <a:lstStyle/>
                    <a:p>
                      <a:pPr marL="63500" marR="63500" algn="l">
                        <a:spcBef>
                          <a:spcPts val="200"/>
                        </a:spcBef>
                        <a:spcAft>
                          <a:spcPts val="200"/>
                        </a:spcAft>
                        <a:buNone/>
                      </a:pPr>
                      <a:endParaRPr sz="800" dirty="0"/>
                    </a:p>
                  </a:txBody>
                  <a:tcPr marL="0" marR="0" marT="0" marB="0" anchor="ctr">
                    <a:solidFill>
                      <a:srgbClr val="EAECE7"/>
                    </a:solidFill>
                  </a:tcPr>
                </a:tc>
                <a:tc>
                  <a:txBody>
                    <a:bodyPr/>
                    <a:lstStyle/>
                    <a:p>
                      <a:pPr marL="63500" marR="63500" algn="l">
                        <a:spcBef>
                          <a:spcPts val="200"/>
                        </a:spcBef>
                        <a:spcAft>
                          <a:spcPts val="200"/>
                        </a:spcAft>
                        <a:buNone/>
                      </a:pPr>
                      <a:endParaRPr sz="800" dirty="0">
                        <a:solidFill>
                          <a:srgbClr val="111111">
                            <a:alpha val="100000"/>
                          </a:srgbClr>
                        </a:solidFill>
                        <a:latin typeface="Arial"/>
                        <a:cs typeface="Arial"/>
                      </a:endParaRPr>
                    </a:p>
                  </a:txBody>
                  <a:tcPr marL="0" marR="0" marT="0" marB="0" anchor="ctr">
                    <a:solidFill>
                      <a:srgbClr val="EAECE7"/>
                    </a:solidFill>
                  </a:tcPr>
                </a:tc>
                <a:tc>
                  <a:txBody>
                    <a:bodyPr/>
                    <a:lstStyle/>
                    <a:p>
                      <a:pPr marL="63500" marR="63500" algn="l">
                        <a:spcBef>
                          <a:spcPts val="200"/>
                        </a:spcBef>
                        <a:spcAft>
                          <a:spcPts val="200"/>
                        </a:spcAft>
                        <a:buNone/>
                      </a:pPr>
                      <a:endParaRPr sz="800" dirty="0">
                        <a:solidFill>
                          <a:srgbClr val="111111">
                            <a:alpha val="100000"/>
                          </a:srgbClr>
                        </a:solidFill>
                        <a:latin typeface="Arial"/>
                        <a:cs typeface="Arial"/>
                      </a:endParaRPr>
                    </a:p>
                  </a:txBody>
                  <a:tcPr marL="0" marR="0" marT="0" marB="0" anchor="ctr">
                    <a:solidFill>
                      <a:srgbClr val="EAECE7"/>
                    </a:solidFill>
                  </a:tcPr>
                </a:tc>
                <a:tc>
                  <a:txBody>
                    <a:bodyPr/>
                    <a:lstStyle/>
                    <a:p>
                      <a:pPr marL="63500" marR="63500" algn="l">
                        <a:spcBef>
                          <a:spcPts val="200"/>
                        </a:spcBef>
                        <a:spcAft>
                          <a:spcPts val="200"/>
                        </a:spcAft>
                        <a:buNone/>
                      </a:pPr>
                      <a:endParaRPr sz="800" dirty="0">
                        <a:solidFill>
                          <a:srgbClr val="111111">
                            <a:alpha val="100000"/>
                          </a:srgbClr>
                        </a:solidFill>
                        <a:latin typeface="Arial"/>
                        <a:cs typeface="Arial"/>
                      </a:endParaRPr>
                    </a:p>
                  </a:txBody>
                  <a:tcPr marL="0" marR="0" marT="0" marB="0" anchor="ctr">
                    <a:solidFill>
                      <a:srgbClr val="EAECE7"/>
                    </a:solidFill>
                  </a:tcPr>
                </a:tc>
                <a:extLst>
                  <a:ext uri="{0D108BD9-81ED-4DB2-BD59-A6C34878D82A}">
                    <a16:rowId xmlns:a16="http://schemas.microsoft.com/office/drawing/2014/main" val="10001"/>
                  </a:ext>
                </a:extLst>
              </a:tr>
              <a:tr h="230685">
                <a:tc>
                  <a:txBody>
                    <a:bodyPr/>
                    <a:lstStyle/>
                    <a:p>
                      <a:pPr marL="63500" marR="63500" algn="r">
                        <a:spcBef>
                          <a:spcPts val="200"/>
                        </a:spcBef>
                        <a:spcAft>
                          <a:spcPts val="200"/>
                        </a:spcAft>
                        <a:buNone/>
                      </a:pPr>
                      <a:r>
                        <a:rPr lang="en-US" sz="800" dirty="0">
                          <a:solidFill>
                            <a:srgbClr val="111111">
                              <a:alpha val="100000"/>
                            </a:srgbClr>
                          </a:solidFill>
                          <a:latin typeface="Arial"/>
                          <a:cs typeface="Arial"/>
                        </a:rPr>
                        <a:t>2</a:t>
                      </a:r>
                      <a:endParaRPr sz="800" dirty="0">
                        <a:solidFill>
                          <a:srgbClr val="111111">
                            <a:alpha val="100000"/>
                          </a:srgbClr>
                        </a:solidFill>
                        <a:latin typeface="Arial"/>
                        <a:cs typeface="Arial"/>
                      </a:endParaRPr>
                    </a:p>
                  </a:txBody>
                  <a:tcPr marL="0" marR="0" marT="0" marB="0" anchor="ctr">
                    <a:solidFill>
                      <a:srgbClr val="FFFF00"/>
                    </a:solidFill>
                  </a:tcPr>
                </a:tc>
                <a:tc>
                  <a:txBody>
                    <a:bodyPr/>
                    <a:lstStyle/>
                    <a:p>
                      <a:pPr marL="63500" marR="63500" algn="l">
                        <a:spcBef>
                          <a:spcPts val="200"/>
                        </a:spcBef>
                        <a:spcAft>
                          <a:spcPts val="200"/>
                        </a:spcAft>
                        <a:buNone/>
                      </a:pPr>
                      <a:r>
                        <a:rPr lang="en-US" sz="800" dirty="0">
                          <a:solidFill>
                            <a:srgbClr val="111111">
                              <a:alpha val="100000"/>
                            </a:srgbClr>
                          </a:solidFill>
                          <a:latin typeface="Arial"/>
                          <a:cs typeface="Arial"/>
                        </a:rPr>
                        <a:t>AMSOL</a:t>
                      </a:r>
                      <a:endParaRPr sz="800" dirty="0">
                        <a:solidFill>
                          <a:srgbClr val="111111">
                            <a:alpha val="100000"/>
                          </a:srgbClr>
                        </a:solidFill>
                        <a:latin typeface="Arial"/>
                        <a:cs typeface="Arial"/>
                      </a:endParaRPr>
                    </a:p>
                  </a:txBody>
                  <a:tcPr marL="0" marR="0" marT="0" marB="0" anchor="ctr">
                    <a:solidFill>
                      <a:srgbClr val="FFFF00"/>
                    </a:solidFill>
                  </a:tcPr>
                </a:tc>
                <a:tc>
                  <a:txBody>
                    <a:bodyPr/>
                    <a:lstStyle/>
                    <a:p>
                      <a:pPr marL="63500" marR="63500" algn="l">
                        <a:spcBef>
                          <a:spcPts val="200"/>
                        </a:spcBef>
                        <a:spcAft>
                          <a:spcPts val="200"/>
                        </a:spcAft>
                        <a:buNone/>
                      </a:pPr>
                      <a:r>
                        <a:rPr lang="en-US" sz="800" dirty="0">
                          <a:solidFill>
                            <a:srgbClr val="111111">
                              <a:alpha val="100000"/>
                            </a:srgbClr>
                          </a:solidFill>
                          <a:latin typeface="Arial"/>
                          <a:cs typeface="Arial"/>
                        </a:rPr>
                        <a:t>AMMONIUM SULFATE</a:t>
                      </a:r>
                      <a:endParaRPr sz="800" dirty="0">
                        <a:solidFill>
                          <a:srgbClr val="111111">
                            <a:alpha val="100000"/>
                          </a:srgbClr>
                        </a:solidFill>
                        <a:latin typeface="Arial"/>
                        <a:cs typeface="Arial"/>
                      </a:endParaRPr>
                    </a:p>
                  </a:txBody>
                  <a:tcPr marL="0" marR="0" marT="0" marB="0" anchor="ctr">
                    <a:solidFill>
                      <a:srgbClr val="FFFF00"/>
                    </a:solidFill>
                  </a:tcPr>
                </a:tc>
                <a:tc>
                  <a:txBody>
                    <a:bodyPr/>
                    <a:lstStyle/>
                    <a:p>
                      <a:pPr marL="63500" marR="63500" algn="l">
                        <a:spcBef>
                          <a:spcPts val="200"/>
                        </a:spcBef>
                        <a:spcAft>
                          <a:spcPts val="200"/>
                        </a:spcAft>
                        <a:buNone/>
                      </a:pPr>
                      <a:endParaRPr sz="800" dirty="0">
                        <a:solidFill>
                          <a:srgbClr val="111111">
                            <a:alpha val="100000"/>
                          </a:srgbClr>
                        </a:solidFill>
                        <a:latin typeface="Arial"/>
                        <a:cs typeface="Arial"/>
                      </a:endParaRPr>
                    </a:p>
                  </a:txBody>
                  <a:tcPr marL="0" marR="0" marT="0" marB="0" anchor="ctr">
                    <a:solidFill>
                      <a:srgbClr val="FFFF00"/>
                    </a:solidFill>
                  </a:tcPr>
                </a:tc>
                <a:tc>
                  <a:txBody>
                    <a:bodyPr/>
                    <a:lstStyle/>
                    <a:p>
                      <a:pPr marL="63500" marR="63500" algn="l">
                        <a:spcBef>
                          <a:spcPts val="200"/>
                        </a:spcBef>
                        <a:spcAft>
                          <a:spcPts val="200"/>
                        </a:spcAft>
                        <a:buNone/>
                      </a:pPr>
                      <a:endParaRPr sz="800" dirty="0">
                        <a:latin typeface="Arial" panose="020B0604020202020204" pitchFamily="34" charset="0"/>
                        <a:cs typeface="Arial" panose="020B0604020202020204" pitchFamily="34" charset="0"/>
                      </a:endParaRPr>
                    </a:p>
                  </a:txBody>
                  <a:tcPr marL="0" marR="0" marT="0" marB="0" anchor="ctr">
                    <a:solidFill>
                      <a:srgbClr val="FFFF00"/>
                    </a:solidFill>
                  </a:tcPr>
                </a:tc>
                <a:tc>
                  <a:txBody>
                    <a:bodyPr/>
                    <a:lstStyle/>
                    <a:p>
                      <a:pPr marL="63500" marR="63500" algn="l">
                        <a:spcBef>
                          <a:spcPts val="200"/>
                        </a:spcBef>
                        <a:spcAft>
                          <a:spcPts val="200"/>
                        </a:spcAft>
                        <a:buNone/>
                      </a:pPr>
                      <a:r>
                        <a:rPr lang="en-US" sz="800">
                          <a:latin typeface="Arial" panose="020B0604020202020204" pitchFamily="34" charset="0"/>
                          <a:cs typeface="Arial" panose="020B0604020202020204" pitchFamily="34" charset="0"/>
                        </a:rPr>
                        <a:t>SL</a:t>
                      </a:r>
                      <a:endParaRPr sz="800" dirty="0">
                        <a:latin typeface="Arial" panose="020B0604020202020204" pitchFamily="34" charset="0"/>
                        <a:cs typeface="Arial" panose="020B0604020202020204" pitchFamily="34" charset="0"/>
                      </a:endParaRPr>
                    </a:p>
                  </a:txBody>
                  <a:tcPr marL="0" marR="0" marT="0" marB="0" anchor="ctr">
                    <a:solidFill>
                      <a:srgbClr val="FFFF00"/>
                    </a:solidFill>
                  </a:tcPr>
                </a:tc>
                <a:tc>
                  <a:txBody>
                    <a:bodyPr/>
                    <a:lstStyle/>
                    <a:p>
                      <a:pPr marL="63500" marR="63500" algn="l">
                        <a:spcBef>
                          <a:spcPts val="200"/>
                        </a:spcBef>
                        <a:spcAft>
                          <a:spcPts val="200"/>
                        </a:spcAft>
                        <a:buNone/>
                      </a:pPr>
                      <a:r>
                        <a:rPr lang="en-US" sz="800">
                          <a:latin typeface="Arial" panose="020B0604020202020204" pitchFamily="34" charset="0"/>
                          <a:cs typeface="Arial" panose="020B0604020202020204" pitchFamily="34" charset="0"/>
                        </a:rPr>
                        <a:t>1 % v/v</a:t>
                      </a:r>
                      <a:endParaRPr sz="800" dirty="0">
                        <a:latin typeface="Arial" panose="020B0604020202020204" pitchFamily="34" charset="0"/>
                        <a:cs typeface="Arial" panose="020B0604020202020204" pitchFamily="34" charset="0"/>
                      </a:endParaRPr>
                    </a:p>
                  </a:txBody>
                  <a:tcPr marL="0" marR="0" marT="0" marB="0" anchor="ctr">
                    <a:solidFill>
                      <a:srgbClr val="FFFF00"/>
                    </a:solidFill>
                  </a:tcPr>
                </a:tc>
                <a:tc>
                  <a:txBody>
                    <a:bodyPr/>
                    <a:lstStyle/>
                    <a:p>
                      <a:pPr marL="63500" marR="63500" algn="l">
                        <a:spcBef>
                          <a:spcPts val="200"/>
                        </a:spcBef>
                        <a:spcAft>
                          <a:spcPts val="200"/>
                        </a:spcAft>
                        <a:buNone/>
                      </a:pPr>
                      <a:r>
                        <a:rPr lang="en-US" sz="800">
                          <a:latin typeface="Arial" panose="020B0604020202020204" pitchFamily="34" charset="0"/>
                          <a:cs typeface="Arial" panose="020B0604020202020204" pitchFamily="34" charset="0"/>
                        </a:rPr>
                        <a:t>1 % V/V</a:t>
                      </a:r>
                      <a:endParaRPr sz="800" dirty="0">
                        <a:latin typeface="Arial" panose="020B0604020202020204" pitchFamily="34" charset="0"/>
                        <a:cs typeface="Arial" panose="020B0604020202020204" pitchFamily="34" charset="0"/>
                      </a:endParaRPr>
                    </a:p>
                  </a:txBody>
                  <a:tcPr marL="0" marR="0" marT="0" marB="0" anchor="ctr">
                    <a:solidFill>
                      <a:srgbClr val="FFFF00"/>
                    </a:solidFill>
                  </a:tcPr>
                </a:tc>
                <a:tc>
                  <a:txBody>
                    <a:bodyPr/>
                    <a:lstStyle/>
                    <a:p>
                      <a:pPr marL="63500" marR="63500" algn="l">
                        <a:spcBef>
                          <a:spcPts val="200"/>
                        </a:spcBef>
                        <a:spcAft>
                          <a:spcPts val="200"/>
                        </a:spcAft>
                        <a:buNone/>
                      </a:pPr>
                      <a:r>
                        <a:rPr lang="en-US" sz="800"/>
                        <a:t>A</a:t>
                      </a:r>
                      <a:endParaRPr sz="800" dirty="0"/>
                    </a:p>
                  </a:txBody>
                  <a:tcPr marL="0" marR="0" marT="0" marB="0" anchor="ctr">
                    <a:solidFill>
                      <a:srgbClr val="FFFF00"/>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NONINC</a:t>
                      </a:r>
                      <a:endParaRPr sz="800" dirty="0">
                        <a:solidFill>
                          <a:srgbClr val="111111">
                            <a:alpha val="100000"/>
                          </a:srgbClr>
                        </a:solidFill>
                        <a:latin typeface="Arial"/>
                        <a:cs typeface="Arial"/>
                      </a:endParaRPr>
                    </a:p>
                  </a:txBody>
                  <a:tcPr marL="0" marR="0" marT="0" marB="0" anchor="ctr">
                    <a:solidFill>
                      <a:srgbClr val="FFFF00"/>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POSPOS</a:t>
                      </a:r>
                      <a:endParaRPr sz="800" dirty="0">
                        <a:solidFill>
                          <a:srgbClr val="111111">
                            <a:alpha val="100000"/>
                          </a:srgbClr>
                        </a:solidFill>
                        <a:latin typeface="Arial"/>
                        <a:cs typeface="Arial"/>
                      </a:endParaRPr>
                    </a:p>
                  </a:txBody>
                  <a:tcPr marL="0" marR="0" marT="0" marB="0" anchor="ctr">
                    <a:solidFill>
                      <a:srgbClr val="FFFF00"/>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BROFOL</a:t>
                      </a:r>
                      <a:endParaRPr sz="800" dirty="0">
                        <a:solidFill>
                          <a:srgbClr val="111111">
                            <a:alpha val="100000"/>
                          </a:srgbClr>
                        </a:solidFill>
                        <a:latin typeface="Arial"/>
                        <a:cs typeface="Arial"/>
                      </a:endParaRPr>
                    </a:p>
                  </a:txBody>
                  <a:tcPr marL="0" marR="0" marT="0" marB="0" anchor="ctr">
                    <a:solidFill>
                      <a:srgbClr val="FFFF00"/>
                    </a:solidFill>
                  </a:tcPr>
                </a:tc>
                <a:extLst>
                  <a:ext uri="{0D108BD9-81ED-4DB2-BD59-A6C34878D82A}">
                    <a16:rowId xmlns:a16="http://schemas.microsoft.com/office/drawing/2014/main" val="2882087811"/>
                  </a:ext>
                </a:extLst>
              </a:tr>
              <a:tr h="230685">
                <a:tc>
                  <a:txBody>
                    <a:bodyPr/>
                    <a:lstStyle/>
                    <a:p>
                      <a:pPr marL="63500" marR="63500" algn="r">
                        <a:spcBef>
                          <a:spcPts val="200"/>
                        </a:spcBef>
                        <a:spcAft>
                          <a:spcPts val="200"/>
                        </a:spcAft>
                        <a:buNone/>
                      </a:pPr>
                      <a:r>
                        <a:rPr lang="en-US" sz="800">
                          <a:solidFill>
                            <a:srgbClr val="111111">
                              <a:alpha val="100000"/>
                            </a:srgbClr>
                          </a:solidFill>
                          <a:latin typeface="Arial"/>
                          <a:cs typeface="Arial"/>
                        </a:rPr>
                        <a:t>2</a:t>
                      </a:r>
                      <a:endParaRPr sz="800" dirty="0">
                        <a:solidFill>
                          <a:srgbClr val="111111">
                            <a:alpha val="100000"/>
                          </a:srgbClr>
                        </a:solidFill>
                        <a:latin typeface="Arial"/>
                        <a:cs typeface="Arial"/>
                      </a:endParaRPr>
                    </a:p>
                  </a:txBody>
                  <a:tcPr marL="0" marR="0" marT="0" marB="0" anchor="ctr">
                    <a:solidFill>
                      <a:srgbClr val="FFFF00"/>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SELECT MAX 0.97 EC</a:t>
                      </a:r>
                      <a:endParaRPr sz="800" dirty="0">
                        <a:solidFill>
                          <a:srgbClr val="111111">
                            <a:alpha val="100000"/>
                          </a:srgbClr>
                        </a:solidFill>
                        <a:latin typeface="Arial"/>
                        <a:cs typeface="Arial"/>
                      </a:endParaRPr>
                    </a:p>
                  </a:txBody>
                  <a:tcPr marL="0" marR="0" marT="0" marB="0" anchor="ctr">
                    <a:solidFill>
                      <a:srgbClr val="FFFF00"/>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CLETHODIM (116.23) GA/L</a:t>
                      </a:r>
                      <a:endParaRPr sz="800" dirty="0">
                        <a:solidFill>
                          <a:srgbClr val="111111">
                            <a:alpha val="100000"/>
                          </a:srgbClr>
                        </a:solidFill>
                        <a:latin typeface="Arial"/>
                        <a:cs typeface="Arial"/>
                      </a:endParaRPr>
                    </a:p>
                  </a:txBody>
                  <a:tcPr marL="0" marR="0" marT="0" marB="0" anchor="ctr">
                    <a:solidFill>
                      <a:srgbClr val="FFFF00"/>
                    </a:solidFill>
                  </a:tcPr>
                </a:tc>
                <a:tc>
                  <a:txBody>
                    <a:bodyPr/>
                    <a:lstStyle/>
                    <a:p>
                      <a:pPr marL="63500" marR="63500" algn="l">
                        <a:spcBef>
                          <a:spcPts val="200"/>
                        </a:spcBef>
                        <a:spcAft>
                          <a:spcPts val="200"/>
                        </a:spcAft>
                        <a:buNone/>
                      </a:pPr>
                      <a:endParaRPr sz="800" dirty="0">
                        <a:solidFill>
                          <a:srgbClr val="111111">
                            <a:alpha val="100000"/>
                          </a:srgbClr>
                        </a:solidFill>
                        <a:latin typeface="Arial"/>
                        <a:cs typeface="Arial"/>
                      </a:endParaRPr>
                    </a:p>
                  </a:txBody>
                  <a:tcPr marL="0" marR="0" marT="0" marB="0" anchor="ctr">
                    <a:solidFill>
                      <a:srgbClr val="FFFF00"/>
                    </a:solidFill>
                  </a:tcPr>
                </a:tc>
                <a:tc>
                  <a:txBody>
                    <a:bodyPr/>
                    <a:lstStyle/>
                    <a:p>
                      <a:pPr marL="63500" marR="63500" algn="l">
                        <a:spcBef>
                          <a:spcPts val="200"/>
                        </a:spcBef>
                        <a:spcAft>
                          <a:spcPts val="200"/>
                        </a:spcAft>
                        <a:buNone/>
                      </a:pPr>
                      <a:r>
                        <a:rPr lang="en-US" sz="800" dirty="0">
                          <a:latin typeface="Arial" panose="020B0604020202020204" pitchFamily="34" charset="0"/>
                          <a:cs typeface="Arial" panose="020B0604020202020204" pitchFamily="34" charset="0"/>
                        </a:rPr>
                        <a:t>116.23 </a:t>
                      </a:r>
                      <a:r>
                        <a:rPr lang="en-US" sz="800" dirty="0" err="1">
                          <a:latin typeface="Arial" panose="020B0604020202020204" pitchFamily="34" charset="0"/>
                          <a:cs typeface="Arial" panose="020B0604020202020204" pitchFamily="34" charset="0"/>
                        </a:rPr>
                        <a:t>gA</a:t>
                      </a:r>
                      <a:r>
                        <a:rPr lang="en-US" sz="800" dirty="0">
                          <a:latin typeface="Arial" panose="020B0604020202020204" pitchFamily="34" charset="0"/>
                          <a:cs typeface="Arial" panose="020B0604020202020204" pitchFamily="34" charset="0"/>
                        </a:rPr>
                        <a:t>/L</a:t>
                      </a:r>
                      <a:endParaRPr sz="800" dirty="0">
                        <a:latin typeface="Arial" panose="020B0604020202020204" pitchFamily="34" charset="0"/>
                        <a:cs typeface="Arial" panose="020B0604020202020204" pitchFamily="34" charset="0"/>
                      </a:endParaRPr>
                    </a:p>
                  </a:txBody>
                  <a:tcPr marL="0" marR="0" marT="0" marB="0" anchor="ctr">
                    <a:solidFill>
                      <a:srgbClr val="FFFF00"/>
                    </a:solidFill>
                  </a:tcPr>
                </a:tc>
                <a:tc>
                  <a:txBody>
                    <a:bodyPr/>
                    <a:lstStyle/>
                    <a:p>
                      <a:pPr marL="63500" marR="63500" algn="l">
                        <a:spcBef>
                          <a:spcPts val="200"/>
                        </a:spcBef>
                        <a:spcAft>
                          <a:spcPts val="200"/>
                        </a:spcAft>
                        <a:buNone/>
                      </a:pPr>
                      <a:r>
                        <a:rPr lang="en-US" sz="800" dirty="0">
                          <a:latin typeface="Arial" panose="020B0604020202020204" pitchFamily="34" charset="0"/>
                          <a:cs typeface="Arial" panose="020B0604020202020204" pitchFamily="34" charset="0"/>
                        </a:rPr>
                        <a:t>EC</a:t>
                      </a:r>
                      <a:endParaRPr sz="800" dirty="0">
                        <a:latin typeface="Arial" panose="020B0604020202020204" pitchFamily="34" charset="0"/>
                        <a:cs typeface="Arial" panose="020B0604020202020204" pitchFamily="34" charset="0"/>
                      </a:endParaRPr>
                    </a:p>
                  </a:txBody>
                  <a:tcPr marL="0" marR="0" marT="0" marB="0" anchor="ctr">
                    <a:solidFill>
                      <a:srgbClr val="FFFF00"/>
                    </a:solidFill>
                  </a:tcPr>
                </a:tc>
                <a:tc>
                  <a:txBody>
                    <a:bodyPr/>
                    <a:lstStyle/>
                    <a:p>
                      <a:pPr marL="63500" marR="63500" algn="l">
                        <a:spcBef>
                          <a:spcPts val="200"/>
                        </a:spcBef>
                        <a:spcAft>
                          <a:spcPts val="200"/>
                        </a:spcAft>
                        <a:buNone/>
                      </a:pPr>
                      <a:r>
                        <a:rPr lang="en-US" sz="800" dirty="0">
                          <a:latin typeface="Arial" panose="020B0604020202020204" pitchFamily="34" charset="0"/>
                          <a:cs typeface="Arial" panose="020B0604020202020204" pitchFamily="34" charset="0"/>
                        </a:rPr>
                        <a:t>100 g a/ha</a:t>
                      </a:r>
                      <a:endParaRPr sz="800" dirty="0">
                        <a:latin typeface="Arial" panose="020B0604020202020204" pitchFamily="34" charset="0"/>
                        <a:cs typeface="Arial" panose="020B0604020202020204" pitchFamily="34" charset="0"/>
                      </a:endParaRPr>
                    </a:p>
                  </a:txBody>
                  <a:tcPr marL="0" marR="0" marT="0" marB="0" anchor="ctr">
                    <a:solidFill>
                      <a:srgbClr val="FFFF00"/>
                    </a:solidFill>
                  </a:tcPr>
                </a:tc>
                <a:tc>
                  <a:txBody>
                    <a:bodyPr/>
                    <a:lstStyle/>
                    <a:p>
                      <a:pPr marL="63500" marR="63500" algn="l">
                        <a:spcBef>
                          <a:spcPts val="200"/>
                        </a:spcBef>
                        <a:spcAft>
                          <a:spcPts val="200"/>
                        </a:spcAft>
                        <a:buNone/>
                      </a:pPr>
                      <a:r>
                        <a:rPr lang="en-US" sz="800" dirty="0">
                          <a:latin typeface="Arial" panose="020B0604020202020204" pitchFamily="34" charset="0"/>
                          <a:cs typeface="Arial" panose="020B0604020202020204" pitchFamily="34" charset="0"/>
                        </a:rPr>
                        <a:t>0.86 L/ha</a:t>
                      </a:r>
                      <a:endParaRPr sz="800" dirty="0">
                        <a:latin typeface="Arial" panose="020B0604020202020204" pitchFamily="34" charset="0"/>
                        <a:cs typeface="Arial" panose="020B0604020202020204" pitchFamily="34" charset="0"/>
                      </a:endParaRPr>
                    </a:p>
                  </a:txBody>
                  <a:tcPr marL="0" marR="0" marT="0" marB="0" anchor="ctr">
                    <a:solidFill>
                      <a:srgbClr val="FFFF00"/>
                    </a:solidFill>
                  </a:tcPr>
                </a:tc>
                <a:tc>
                  <a:txBody>
                    <a:bodyPr/>
                    <a:lstStyle/>
                    <a:p>
                      <a:pPr marL="63500" marR="63500" algn="l">
                        <a:spcBef>
                          <a:spcPts val="200"/>
                        </a:spcBef>
                        <a:spcAft>
                          <a:spcPts val="200"/>
                        </a:spcAft>
                        <a:buNone/>
                      </a:pPr>
                      <a:r>
                        <a:rPr lang="en-US" sz="800" dirty="0"/>
                        <a:t>A</a:t>
                      </a:r>
                      <a:endParaRPr sz="800" dirty="0"/>
                    </a:p>
                  </a:txBody>
                  <a:tcPr marL="0" marR="0" marT="0" marB="0" anchor="ctr">
                    <a:solidFill>
                      <a:srgbClr val="FFFF00"/>
                    </a:solidFill>
                  </a:tcPr>
                </a:tc>
                <a:tc>
                  <a:txBody>
                    <a:bodyPr/>
                    <a:lstStyle/>
                    <a:p>
                      <a:pPr marL="63500" marR="63500" algn="l">
                        <a:spcBef>
                          <a:spcPts val="200"/>
                        </a:spcBef>
                        <a:spcAft>
                          <a:spcPts val="200"/>
                        </a:spcAft>
                        <a:buNone/>
                      </a:pPr>
                      <a:r>
                        <a:rPr lang="en-US" sz="800" dirty="0">
                          <a:solidFill>
                            <a:srgbClr val="111111">
                              <a:alpha val="100000"/>
                            </a:srgbClr>
                          </a:solidFill>
                          <a:latin typeface="Arial"/>
                          <a:cs typeface="Arial"/>
                        </a:rPr>
                        <a:t>NONINC</a:t>
                      </a:r>
                      <a:endParaRPr sz="800" dirty="0">
                        <a:solidFill>
                          <a:srgbClr val="111111">
                            <a:alpha val="100000"/>
                          </a:srgbClr>
                        </a:solidFill>
                        <a:latin typeface="Arial"/>
                        <a:cs typeface="Arial"/>
                      </a:endParaRPr>
                    </a:p>
                  </a:txBody>
                  <a:tcPr marL="0" marR="0" marT="0" marB="0" anchor="ctr">
                    <a:solidFill>
                      <a:srgbClr val="FFFF00"/>
                    </a:solidFill>
                  </a:tcPr>
                </a:tc>
                <a:tc>
                  <a:txBody>
                    <a:bodyPr/>
                    <a:lstStyle/>
                    <a:p>
                      <a:pPr marL="63500" marR="63500" algn="l">
                        <a:spcBef>
                          <a:spcPts val="200"/>
                        </a:spcBef>
                        <a:spcAft>
                          <a:spcPts val="200"/>
                        </a:spcAft>
                        <a:buNone/>
                      </a:pPr>
                      <a:r>
                        <a:rPr lang="en-US" sz="800" dirty="0">
                          <a:solidFill>
                            <a:srgbClr val="111111">
                              <a:alpha val="100000"/>
                            </a:srgbClr>
                          </a:solidFill>
                          <a:latin typeface="Arial"/>
                          <a:cs typeface="Arial"/>
                        </a:rPr>
                        <a:t>POSPOS</a:t>
                      </a:r>
                      <a:endParaRPr sz="800" dirty="0">
                        <a:solidFill>
                          <a:srgbClr val="111111">
                            <a:alpha val="100000"/>
                          </a:srgbClr>
                        </a:solidFill>
                        <a:latin typeface="Arial"/>
                        <a:cs typeface="Arial"/>
                      </a:endParaRPr>
                    </a:p>
                  </a:txBody>
                  <a:tcPr marL="0" marR="0" marT="0" marB="0" anchor="ctr">
                    <a:solidFill>
                      <a:srgbClr val="FFFF00"/>
                    </a:solidFill>
                  </a:tcPr>
                </a:tc>
                <a:tc>
                  <a:txBody>
                    <a:bodyPr/>
                    <a:lstStyle/>
                    <a:p>
                      <a:pPr marL="63500" marR="63500" algn="l">
                        <a:spcBef>
                          <a:spcPts val="200"/>
                        </a:spcBef>
                        <a:spcAft>
                          <a:spcPts val="200"/>
                        </a:spcAft>
                        <a:buNone/>
                      </a:pPr>
                      <a:r>
                        <a:rPr lang="en-US" sz="800" dirty="0">
                          <a:solidFill>
                            <a:srgbClr val="111111">
                              <a:alpha val="100000"/>
                            </a:srgbClr>
                          </a:solidFill>
                          <a:latin typeface="Arial"/>
                          <a:cs typeface="Arial"/>
                        </a:rPr>
                        <a:t>BROFOL</a:t>
                      </a:r>
                      <a:endParaRPr sz="800" dirty="0">
                        <a:solidFill>
                          <a:srgbClr val="111111">
                            <a:alpha val="100000"/>
                          </a:srgbClr>
                        </a:solidFill>
                        <a:latin typeface="Arial"/>
                        <a:cs typeface="Arial"/>
                      </a:endParaRPr>
                    </a:p>
                  </a:txBody>
                  <a:tcPr marL="0" marR="0" marT="0" marB="0" anchor="ctr">
                    <a:solidFill>
                      <a:srgbClr val="FFFF00"/>
                    </a:solidFill>
                  </a:tcPr>
                </a:tc>
                <a:extLst>
                  <a:ext uri="{0D108BD9-81ED-4DB2-BD59-A6C34878D82A}">
                    <a16:rowId xmlns:a16="http://schemas.microsoft.com/office/drawing/2014/main" val="2631637220"/>
                  </a:ext>
                </a:extLst>
              </a:tr>
              <a:tr h="230685">
                <a:tc>
                  <a:txBody>
                    <a:bodyPr/>
                    <a:lstStyle/>
                    <a:p>
                      <a:pPr marL="63500" marR="63500" algn="r">
                        <a:spcBef>
                          <a:spcPts val="200"/>
                        </a:spcBef>
                        <a:spcAft>
                          <a:spcPts val="200"/>
                        </a:spcAft>
                        <a:buNone/>
                      </a:pPr>
                      <a:r>
                        <a:rPr lang="en-US" sz="800">
                          <a:solidFill>
                            <a:srgbClr val="111111">
                              <a:alpha val="100000"/>
                            </a:srgbClr>
                          </a:solidFill>
                          <a:latin typeface="Arial"/>
                          <a:cs typeface="Arial"/>
                        </a:rPr>
                        <a:t>2</a:t>
                      </a:r>
                      <a:endParaRPr sz="800" dirty="0">
                        <a:solidFill>
                          <a:srgbClr val="111111">
                            <a:alpha val="100000"/>
                          </a:srgbClr>
                        </a:solidFill>
                        <a:latin typeface="Arial"/>
                        <a:cs typeface="Arial"/>
                      </a:endParaRPr>
                    </a:p>
                  </a:txBody>
                  <a:tcPr marL="0" marR="0" marT="0" marB="0" anchor="ctr">
                    <a:solidFill>
                      <a:srgbClr val="FFFF00"/>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ADDITIVE AGRIDEX</a:t>
                      </a:r>
                      <a:endParaRPr sz="800" dirty="0">
                        <a:solidFill>
                          <a:srgbClr val="111111">
                            <a:alpha val="100000"/>
                          </a:srgbClr>
                        </a:solidFill>
                        <a:latin typeface="Arial"/>
                        <a:cs typeface="Arial"/>
                      </a:endParaRPr>
                    </a:p>
                  </a:txBody>
                  <a:tcPr marL="0" marR="0" marT="0" marB="0" anchor="ctr">
                    <a:solidFill>
                      <a:srgbClr val="FFFF00"/>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ADDITIVE AGRIDEX</a:t>
                      </a:r>
                      <a:endParaRPr sz="800" dirty="0">
                        <a:solidFill>
                          <a:srgbClr val="111111">
                            <a:alpha val="100000"/>
                          </a:srgbClr>
                        </a:solidFill>
                        <a:latin typeface="Arial"/>
                        <a:cs typeface="Arial"/>
                      </a:endParaRPr>
                    </a:p>
                  </a:txBody>
                  <a:tcPr marL="0" marR="0" marT="0" marB="0" anchor="ctr">
                    <a:solidFill>
                      <a:srgbClr val="FFFF00"/>
                    </a:solidFill>
                  </a:tcPr>
                </a:tc>
                <a:tc>
                  <a:txBody>
                    <a:bodyPr/>
                    <a:lstStyle/>
                    <a:p>
                      <a:pPr marL="63500" marR="63500" algn="l">
                        <a:spcBef>
                          <a:spcPts val="200"/>
                        </a:spcBef>
                        <a:spcAft>
                          <a:spcPts val="200"/>
                        </a:spcAft>
                        <a:buNone/>
                      </a:pPr>
                      <a:endParaRPr sz="800" dirty="0">
                        <a:solidFill>
                          <a:srgbClr val="111111">
                            <a:alpha val="100000"/>
                          </a:srgbClr>
                        </a:solidFill>
                        <a:latin typeface="Arial"/>
                        <a:cs typeface="Arial"/>
                      </a:endParaRPr>
                    </a:p>
                  </a:txBody>
                  <a:tcPr marL="0" marR="0" marT="0" marB="0" anchor="ctr">
                    <a:solidFill>
                      <a:srgbClr val="FFFF00"/>
                    </a:solidFill>
                  </a:tcPr>
                </a:tc>
                <a:tc>
                  <a:txBody>
                    <a:bodyPr/>
                    <a:lstStyle/>
                    <a:p>
                      <a:pPr marL="63500" marR="63500" algn="l">
                        <a:spcBef>
                          <a:spcPts val="200"/>
                        </a:spcBef>
                        <a:spcAft>
                          <a:spcPts val="200"/>
                        </a:spcAft>
                        <a:buNone/>
                      </a:pPr>
                      <a:endParaRPr sz="800" dirty="0">
                        <a:latin typeface="Arial" panose="020B0604020202020204" pitchFamily="34" charset="0"/>
                        <a:cs typeface="Arial" panose="020B0604020202020204" pitchFamily="34" charset="0"/>
                      </a:endParaRPr>
                    </a:p>
                  </a:txBody>
                  <a:tcPr marL="0" marR="0" marT="0" marB="0" anchor="ctr">
                    <a:solidFill>
                      <a:srgbClr val="FFFF00"/>
                    </a:solidFill>
                  </a:tcPr>
                </a:tc>
                <a:tc>
                  <a:txBody>
                    <a:bodyPr/>
                    <a:lstStyle/>
                    <a:p>
                      <a:pPr marL="63500" marR="63500" algn="l">
                        <a:spcBef>
                          <a:spcPts val="200"/>
                        </a:spcBef>
                        <a:spcAft>
                          <a:spcPts val="200"/>
                        </a:spcAft>
                        <a:buNone/>
                      </a:pPr>
                      <a:r>
                        <a:rPr lang="en-US" sz="800">
                          <a:latin typeface="Arial" panose="020B0604020202020204" pitchFamily="34" charset="0"/>
                          <a:cs typeface="Arial" panose="020B0604020202020204" pitchFamily="34" charset="0"/>
                        </a:rPr>
                        <a:t>SL</a:t>
                      </a:r>
                      <a:endParaRPr sz="800" dirty="0">
                        <a:latin typeface="Arial" panose="020B0604020202020204" pitchFamily="34" charset="0"/>
                        <a:cs typeface="Arial" panose="020B0604020202020204" pitchFamily="34" charset="0"/>
                      </a:endParaRPr>
                    </a:p>
                  </a:txBody>
                  <a:tcPr marL="0" marR="0" marT="0" marB="0" anchor="ctr">
                    <a:solidFill>
                      <a:srgbClr val="FFFF00"/>
                    </a:solidFill>
                  </a:tcPr>
                </a:tc>
                <a:tc>
                  <a:txBody>
                    <a:bodyPr/>
                    <a:lstStyle/>
                    <a:p>
                      <a:pPr marL="63500" marR="63500" algn="l">
                        <a:spcBef>
                          <a:spcPts val="200"/>
                        </a:spcBef>
                        <a:spcAft>
                          <a:spcPts val="200"/>
                        </a:spcAft>
                        <a:buNone/>
                      </a:pPr>
                      <a:r>
                        <a:rPr lang="en-US" sz="800">
                          <a:latin typeface="Arial" panose="020B0604020202020204" pitchFamily="34" charset="0"/>
                          <a:cs typeface="Arial" panose="020B0604020202020204" pitchFamily="34" charset="0"/>
                        </a:rPr>
                        <a:t>1 % v/v</a:t>
                      </a:r>
                      <a:endParaRPr sz="800" dirty="0">
                        <a:latin typeface="Arial" panose="020B0604020202020204" pitchFamily="34" charset="0"/>
                        <a:cs typeface="Arial" panose="020B0604020202020204" pitchFamily="34" charset="0"/>
                      </a:endParaRPr>
                    </a:p>
                  </a:txBody>
                  <a:tcPr marL="0" marR="0" marT="0" marB="0" anchor="ctr">
                    <a:solidFill>
                      <a:srgbClr val="FFFF00"/>
                    </a:solidFill>
                  </a:tcPr>
                </a:tc>
                <a:tc>
                  <a:txBody>
                    <a:bodyPr/>
                    <a:lstStyle/>
                    <a:p>
                      <a:pPr marL="63500" marR="63500" algn="l">
                        <a:spcBef>
                          <a:spcPts val="200"/>
                        </a:spcBef>
                        <a:spcAft>
                          <a:spcPts val="200"/>
                        </a:spcAft>
                        <a:buNone/>
                      </a:pPr>
                      <a:r>
                        <a:rPr lang="en-US" sz="800">
                          <a:latin typeface="Arial" panose="020B0604020202020204" pitchFamily="34" charset="0"/>
                          <a:cs typeface="Arial" panose="020B0604020202020204" pitchFamily="34" charset="0"/>
                        </a:rPr>
                        <a:t>1 % V/V</a:t>
                      </a:r>
                      <a:endParaRPr sz="800" dirty="0">
                        <a:latin typeface="Arial" panose="020B0604020202020204" pitchFamily="34" charset="0"/>
                        <a:cs typeface="Arial" panose="020B0604020202020204" pitchFamily="34" charset="0"/>
                      </a:endParaRPr>
                    </a:p>
                  </a:txBody>
                  <a:tcPr marL="0" marR="0" marT="0" marB="0" anchor="ctr">
                    <a:solidFill>
                      <a:srgbClr val="FFFF00"/>
                    </a:solidFill>
                  </a:tcPr>
                </a:tc>
                <a:tc>
                  <a:txBody>
                    <a:bodyPr/>
                    <a:lstStyle/>
                    <a:p>
                      <a:pPr marL="63500" marR="63500" algn="l">
                        <a:spcBef>
                          <a:spcPts val="200"/>
                        </a:spcBef>
                        <a:spcAft>
                          <a:spcPts val="200"/>
                        </a:spcAft>
                        <a:buNone/>
                      </a:pPr>
                      <a:r>
                        <a:rPr lang="en-US" sz="800"/>
                        <a:t>A</a:t>
                      </a:r>
                      <a:endParaRPr sz="800" dirty="0"/>
                    </a:p>
                  </a:txBody>
                  <a:tcPr marL="0" marR="0" marT="0" marB="0" anchor="ctr">
                    <a:solidFill>
                      <a:srgbClr val="FFFF00"/>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NONINC</a:t>
                      </a:r>
                      <a:endParaRPr sz="800" dirty="0">
                        <a:solidFill>
                          <a:srgbClr val="111111">
                            <a:alpha val="100000"/>
                          </a:srgbClr>
                        </a:solidFill>
                        <a:latin typeface="Arial"/>
                        <a:cs typeface="Arial"/>
                      </a:endParaRPr>
                    </a:p>
                  </a:txBody>
                  <a:tcPr marL="0" marR="0" marT="0" marB="0" anchor="ctr">
                    <a:solidFill>
                      <a:srgbClr val="FFFF00"/>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POSPOS</a:t>
                      </a:r>
                      <a:endParaRPr sz="800" dirty="0">
                        <a:solidFill>
                          <a:srgbClr val="111111">
                            <a:alpha val="100000"/>
                          </a:srgbClr>
                        </a:solidFill>
                        <a:latin typeface="Arial"/>
                        <a:cs typeface="Arial"/>
                      </a:endParaRPr>
                    </a:p>
                  </a:txBody>
                  <a:tcPr marL="0" marR="0" marT="0" marB="0" anchor="ctr">
                    <a:solidFill>
                      <a:srgbClr val="FFFF00"/>
                    </a:solidFill>
                  </a:tcPr>
                </a:tc>
                <a:tc>
                  <a:txBody>
                    <a:bodyPr/>
                    <a:lstStyle/>
                    <a:p>
                      <a:pPr marL="63500" marR="63500" algn="l">
                        <a:spcBef>
                          <a:spcPts val="200"/>
                        </a:spcBef>
                        <a:spcAft>
                          <a:spcPts val="200"/>
                        </a:spcAft>
                        <a:buNone/>
                      </a:pPr>
                      <a:r>
                        <a:rPr lang="en-US" sz="800" dirty="0">
                          <a:solidFill>
                            <a:srgbClr val="111111">
                              <a:alpha val="100000"/>
                            </a:srgbClr>
                          </a:solidFill>
                          <a:latin typeface="Arial"/>
                          <a:cs typeface="Arial"/>
                        </a:rPr>
                        <a:t>BROFOL</a:t>
                      </a:r>
                      <a:endParaRPr sz="800" dirty="0">
                        <a:solidFill>
                          <a:srgbClr val="111111">
                            <a:alpha val="100000"/>
                          </a:srgbClr>
                        </a:solidFill>
                        <a:latin typeface="Arial"/>
                        <a:cs typeface="Arial"/>
                      </a:endParaRPr>
                    </a:p>
                  </a:txBody>
                  <a:tcPr marL="0" marR="0" marT="0" marB="0" anchor="ctr">
                    <a:solidFill>
                      <a:srgbClr val="FFFF00"/>
                    </a:solidFill>
                  </a:tcPr>
                </a:tc>
                <a:extLst>
                  <a:ext uri="{0D108BD9-81ED-4DB2-BD59-A6C34878D82A}">
                    <a16:rowId xmlns:a16="http://schemas.microsoft.com/office/drawing/2014/main" val="1886695163"/>
                  </a:ext>
                </a:extLst>
              </a:tr>
              <a:tr h="230685">
                <a:tc>
                  <a:txBody>
                    <a:bodyPr/>
                    <a:lstStyle/>
                    <a:p>
                      <a:pPr marL="63500" marR="63500" algn="r">
                        <a:spcBef>
                          <a:spcPts val="200"/>
                        </a:spcBef>
                        <a:spcAft>
                          <a:spcPts val="200"/>
                        </a:spcAft>
                        <a:buNone/>
                      </a:pPr>
                      <a:r>
                        <a:rPr lang="en-US" sz="800" dirty="0">
                          <a:solidFill>
                            <a:srgbClr val="111111">
                              <a:alpha val="100000"/>
                            </a:srgbClr>
                          </a:solidFill>
                          <a:latin typeface="Arial"/>
                          <a:cs typeface="Arial"/>
                        </a:rPr>
                        <a:t>3</a:t>
                      </a:r>
                      <a:endParaRPr sz="800" dirty="0">
                        <a:solidFill>
                          <a:srgbClr val="111111">
                            <a:alpha val="100000"/>
                          </a:srgbClr>
                        </a:solidFill>
                        <a:latin typeface="Arial"/>
                        <a:cs typeface="Arial"/>
                      </a:endParaRPr>
                    </a:p>
                  </a:txBody>
                  <a:tcPr marL="0" marR="0" marT="0" marB="0" anchor="ctr">
                    <a:solidFill>
                      <a:schemeClr val="tx2">
                        <a:lumMod val="60000"/>
                        <a:lumOff val="40000"/>
                      </a:schemeClr>
                    </a:solidFill>
                  </a:tcPr>
                </a:tc>
                <a:tc>
                  <a:txBody>
                    <a:bodyPr/>
                    <a:lstStyle/>
                    <a:p>
                      <a:pPr marL="63500" marR="63500" algn="l">
                        <a:spcBef>
                          <a:spcPts val="200"/>
                        </a:spcBef>
                        <a:spcAft>
                          <a:spcPts val="200"/>
                        </a:spcAft>
                        <a:buNone/>
                      </a:pPr>
                      <a:r>
                        <a:rPr lang="en-US" sz="800" dirty="0">
                          <a:solidFill>
                            <a:srgbClr val="111111">
                              <a:alpha val="100000"/>
                            </a:srgbClr>
                          </a:solidFill>
                          <a:latin typeface="Arial"/>
                          <a:cs typeface="Arial"/>
                        </a:rPr>
                        <a:t>AMSOL</a:t>
                      </a:r>
                      <a:endParaRPr sz="800" dirty="0">
                        <a:solidFill>
                          <a:srgbClr val="111111">
                            <a:alpha val="100000"/>
                          </a:srgbClr>
                        </a:solidFill>
                        <a:latin typeface="Arial"/>
                        <a:cs typeface="Arial"/>
                      </a:endParaRPr>
                    </a:p>
                  </a:txBody>
                  <a:tcPr marL="0" marR="0" marT="0" marB="0" anchor="ctr">
                    <a:solidFill>
                      <a:schemeClr val="tx2">
                        <a:lumMod val="60000"/>
                        <a:lumOff val="40000"/>
                      </a:schemeClr>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AMMONIUM SULFATE</a:t>
                      </a:r>
                      <a:endParaRPr sz="800" dirty="0">
                        <a:solidFill>
                          <a:srgbClr val="111111">
                            <a:alpha val="100000"/>
                          </a:srgbClr>
                        </a:solidFill>
                        <a:latin typeface="Arial"/>
                        <a:cs typeface="Arial"/>
                      </a:endParaRPr>
                    </a:p>
                  </a:txBody>
                  <a:tcPr marL="0" marR="0" marT="0" marB="0" anchor="ctr">
                    <a:solidFill>
                      <a:schemeClr val="tx2">
                        <a:lumMod val="60000"/>
                        <a:lumOff val="40000"/>
                      </a:schemeClr>
                    </a:solidFill>
                  </a:tcPr>
                </a:tc>
                <a:tc>
                  <a:txBody>
                    <a:bodyPr/>
                    <a:lstStyle/>
                    <a:p>
                      <a:pPr marL="63500" marR="63500" algn="l">
                        <a:spcBef>
                          <a:spcPts val="200"/>
                        </a:spcBef>
                        <a:spcAft>
                          <a:spcPts val="200"/>
                        </a:spcAft>
                        <a:buNone/>
                      </a:pPr>
                      <a:endParaRPr sz="800" dirty="0">
                        <a:solidFill>
                          <a:srgbClr val="111111">
                            <a:alpha val="100000"/>
                          </a:srgbClr>
                        </a:solidFill>
                        <a:latin typeface="Arial"/>
                        <a:cs typeface="Arial"/>
                      </a:endParaRPr>
                    </a:p>
                  </a:txBody>
                  <a:tcPr marL="0" marR="0" marT="0" marB="0" anchor="ctr">
                    <a:solidFill>
                      <a:schemeClr val="tx2">
                        <a:lumMod val="60000"/>
                        <a:lumOff val="40000"/>
                      </a:schemeClr>
                    </a:solidFill>
                  </a:tcPr>
                </a:tc>
                <a:tc>
                  <a:txBody>
                    <a:bodyPr/>
                    <a:lstStyle/>
                    <a:p>
                      <a:pPr marL="63500" marR="63500" algn="l">
                        <a:spcBef>
                          <a:spcPts val="200"/>
                        </a:spcBef>
                        <a:spcAft>
                          <a:spcPts val="200"/>
                        </a:spcAft>
                        <a:buNone/>
                      </a:pPr>
                      <a:endParaRPr sz="800" dirty="0">
                        <a:latin typeface="Arial" panose="020B0604020202020204" pitchFamily="34" charset="0"/>
                        <a:cs typeface="Arial" panose="020B0604020202020204" pitchFamily="34" charset="0"/>
                      </a:endParaRPr>
                    </a:p>
                  </a:txBody>
                  <a:tcPr marL="0" marR="0" marT="0" marB="0" anchor="ctr">
                    <a:solidFill>
                      <a:schemeClr val="tx2">
                        <a:lumMod val="60000"/>
                        <a:lumOff val="40000"/>
                      </a:schemeClr>
                    </a:solidFill>
                  </a:tcPr>
                </a:tc>
                <a:tc>
                  <a:txBody>
                    <a:bodyPr/>
                    <a:lstStyle/>
                    <a:p>
                      <a:pPr marL="63500" marR="63500" algn="l">
                        <a:spcBef>
                          <a:spcPts val="200"/>
                        </a:spcBef>
                        <a:spcAft>
                          <a:spcPts val="200"/>
                        </a:spcAft>
                        <a:buNone/>
                      </a:pPr>
                      <a:r>
                        <a:rPr lang="en-US" sz="800">
                          <a:latin typeface="Arial" panose="020B0604020202020204" pitchFamily="34" charset="0"/>
                          <a:cs typeface="Arial" panose="020B0604020202020204" pitchFamily="34" charset="0"/>
                        </a:rPr>
                        <a:t>SL</a:t>
                      </a:r>
                      <a:endParaRPr sz="800" dirty="0">
                        <a:latin typeface="Arial" panose="020B0604020202020204" pitchFamily="34" charset="0"/>
                        <a:cs typeface="Arial" panose="020B0604020202020204" pitchFamily="34" charset="0"/>
                      </a:endParaRPr>
                    </a:p>
                  </a:txBody>
                  <a:tcPr marL="0" marR="0" marT="0" marB="0" anchor="ctr">
                    <a:solidFill>
                      <a:schemeClr val="tx2">
                        <a:lumMod val="60000"/>
                        <a:lumOff val="40000"/>
                      </a:schemeClr>
                    </a:solidFill>
                  </a:tcPr>
                </a:tc>
                <a:tc>
                  <a:txBody>
                    <a:bodyPr/>
                    <a:lstStyle/>
                    <a:p>
                      <a:pPr marL="63500" marR="63500" algn="l">
                        <a:spcBef>
                          <a:spcPts val="200"/>
                        </a:spcBef>
                        <a:spcAft>
                          <a:spcPts val="200"/>
                        </a:spcAft>
                        <a:buNone/>
                      </a:pPr>
                      <a:r>
                        <a:rPr lang="en-US" sz="800">
                          <a:latin typeface="Arial" panose="020B0604020202020204" pitchFamily="34" charset="0"/>
                          <a:cs typeface="Arial" panose="020B0604020202020204" pitchFamily="34" charset="0"/>
                        </a:rPr>
                        <a:t>2.5 % v/v</a:t>
                      </a:r>
                      <a:endParaRPr sz="800" dirty="0">
                        <a:latin typeface="Arial" panose="020B0604020202020204" pitchFamily="34" charset="0"/>
                        <a:cs typeface="Arial" panose="020B0604020202020204" pitchFamily="34" charset="0"/>
                      </a:endParaRPr>
                    </a:p>
                  </a:txBody>
                  <a:tcPr marL="0" marR="0" marT="0" marB="0" anchor="ctr">
                    <a:solidFill>
                      <a:schemeClr val="tx2">
                        <a:lumMod val="60000"/>
                        <a:lumOff val="40000"/>
                      </a:schemeClr>
                    </a:solidFill>
                  </a:tcPr>
                </a:tc>
                <a:tc>
                  <a:txBody>
                    <a:bodyPr/>
                    <a:lstStyle/>
                    <a:p>
                      <a:pPr marL="63500" marR="63500" algn="l">
                        <a:spcBef>
                          <a:spcPts val="200"/>
                        </a:spcBef>
                        <a:spcAft>
                          <a:spcPts val="200"/>
                        </a:spcAft>
                        <a:buNone/>
                      </a:pPr>
                      <a:r>
                        <a:rPr lang="en-US" sz="800">
                          <a:latin typeface="Arial" panose="020B0604020202020204" pitchFamily="34" charset="0"/>
                          <a:cs typeface="Arial" panose="020B0604020202020204" pitchFamily="34" charset="0"/>
                        </a:rPr>
                        <a:t>2.5 % V/V</a:t>
                      </a:r>
                      <a:endParaRPr sz="800" dirty="0">
                        <a:latin typeface="Arial" panose="020B0604020202020204" pitchFamily="34" charset="0"/>
                        <a:cs typeface="Arial" panose="020B0604020202020204" pitchFamily="34" charset="0"/>
                      </a:endParaRPr>
                    </a:p>
                  </a:txBody>
                  <a:tcPr marL="0" marR="0" marT="0" marB="0" anchor="ctr">
                    <a:solidFill>
                      <a:schemeClr val="tx2">
                        <a:lumMod val="60000"/>
                        <a:lumOff val="40000"/>
                      </a:schemeClr>
                    </a:solidFill>
                  </a:tcPr>
                </a:tc>
                <a:tc>
                  <a:txBody>
                    <a:bodyPr/>
                    <a:lstStyle/>
                    <a:p>
                      <a:pPr marL="63500" marR="63500" algn="l">
                        <a:spcBef>
                          <a:spcPts val="200"/>
                        </a:spcBef>
                        <a:spcAft>
                          <a:spcPts val="200"/>
                        </a:spcAft>
                        <a:buNone/>
                      </a:pPr>
                      <a:r>
                        <a:rPr lang="en-US" sz="800"/>
                        <a:t>A</a:t>
                      </a:r>
                      <a:endParaRPr sz="800" dirty="0"/>
                    </a:p>
                  </a:txBody>
                  <a:tcPr marL="0" marR="0" marT="0" marB="0" anchor="ctr">
                    <a:solidFill>
                      <a:schemeClr val="tx2">
                        <a:lumMod val="60000"/>
                        <a:lumOff val="40000"/>
                      </a:schemeClr>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NONINC</a:t>
                      </a:r>
                      <a:endParaRPr sz="800" dirty="0">
                        <a:solidFill>
                          <a:srgbClr val="111111">
                            <a:alpha val="100000"/>
                          </a:srgbClr>
                        </a:solidFill>
                        <a:latin typeface="Arial"/>
                        <a:cs typeface="Arial"/>
                      </a:endParaRPr>
                    </a:p>
                  </a:txBody>
                  <a:tcPr marL="0" marR="0" marT="0" marB="0" anchor="ctr">
                    <a:solidFill>
                      <a:schemeClr val="tx2">
                        <a:lumMod val="60000"/>
                        <a:lumOff val="40000"/>
                      </a:schemeClr>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POSPOS</a:t>
                      </a:r>
                      <a:endParaRPr sz="800" dirty="0">
                        <a:solidFill>
                          <a:srgbClr val="111111">
                            <a:alpha val="100000"/>
                          </a:srgbClr>
                        </a:solidFill>
                        <a:latin typeface="Arial"/>
                        <a:cs typeface="Arial"/>
                      </a:endParaRPr>
                    </a:p>
                  </a:txBody>
                  <a:tcPr marL="0" marR="0" marT="0" marB="0" anchor="ctr">
                    <a:solidFill>
                      <a:schemeClr val="tx2">
                        <a:lumMod val="60000"/>
                        <a:lumOff val="40000"/>
                      </a:schemeClr>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BROFOL</a:t>
                      </a:r>
                      <a:endParaRPr sz="800" dirty="0">
                        <a:solidFill>
                          <a:srgbClr val="111111">
                            <a:alpha val="100000"/>
                          </a:srgbClr>
                        </a:solidFill>
                        <a:latin typeface="Arial"/>
                        <a:cs typeface="Arial"/>
                      </a:endParaRPr>
                    </a:p>
                  </a:txBody>
                  <a:tcPr marL="0" marR="0" marT="0" marB="0" anchor="ctr">
                    <a:solidFill>
                      <a:schemeClr val="tx2">
                        <a:lumMod val="60000"/>
                        <a:lumOff val="40000"/>
                      </a:schemeClr>
                    </a:solidFill>
                  </a:tcPr>
                </a:tc>
                <a:extLst>
                  <a:ext uri="{0D108BD9-81ED-4DB2-BD59-A6C34878D82A}">
                    <a16:rowId xmlns:a16="http://schemas.microsoft.com/office/drawing/2014/main" val="4186887171"/>
                  </a:ext>
                </a:extLst>
              </a:tr>
              <a:tr h="230685">
                <a:tc>
                  <a:txBody>
                    <a:bodyPr/>
                    <a:lstStyle/>
                    <a:p>
                      <a:pPr marL="63500" marR="63500" algn="r">
                        <a:spcBef>
                          <a:spcPts val="200"/>
                        </a:spcBef>
                        <a:spcAft>
                          <a:spcPts val="200"/>
                        </a:spcAft>
                        <a:buNone/>
                      </a:pPr>
                      <a:r>
                        <a:rPr lang="en-US" sz="800">
                          <a:solidFill>
                            <a:srgbClr val="111111">
                              <a:alpha val="100000"/>
                            </a:srgbClr>
                          </a:solidFill>
                          <a:latin typeface="Arial"/>
                          <a:cs typeface="Arial"/>
                        </a:rPr>
                        <a:t>3</a:t>
                      </a:r>
                      <a:endParaRPr sz="800" dirty="0">
                        <a:solidFill>
                          <a:srgbClr val="111111">
                            <a:alpha val="100000"/>
                          </a:srgbClr>
                        </a:solidFill>
                        <a:latin typeface="Arial"/>
                        <a:cs typeface="Arial"/>
                      </a:endParaRPr>
                    </a:p>
                  </a:txBody>
                  <a:tcPr marL="0" marR="0" marT="0" marB="0" anchor="ctr">
                    <a:solidFill>
                      <a:schemeClr val="tx2">
                        <a:lumMod val="60000"/>
                        <a:lumOff val="40000"/>
                      </a:schemeClr>
                    </a:solidFill>
                  </a:tcPr>
                </a:tc>
                <a:tc>
                  <a:txBody>
                    <a:bodyPr/>
                    <a:lstStyle/>
                    <a:p>
                      <a:pPr marL="63500" marR="63500" algn="l">
                        <a:spcBef>
                          <a:spcPts val="200"/>
                        </a:spcBef>
                        <a:spcAft>
                          <a:spcPts val="200"/>
                        </a:spcAft>
                        <a:buNone/>
                      </a:pPr>
                      <a:r>
                        <a:rPr lang="en-US" sz="800" dirty="0">
                          <a:solidFill>
                            <a:srgbClr val="111111">
                              <a:alpha val="100000"/>
                            </a:srgbClr>
                          </a:solidFill>
                          <a:latin typeface="Arial"/>
                          <a:cs typeface="Arial"/>
                        </a:rPr>
                        <a:t>EXF17381 [P]</a:t>
                      </a:r>
                      <a:endParaRPr sz="800" dirty="0">
                        <a:solidFill>
                          <a:srgbClr val="111111">
                            <a:alpha val="100000"/>
                          </a:srgbClr>
                        </a:solidFill>
                        <a:latin typeface="Arial"/>
                        <a:cs typeface="Arial"/>
                      </a:endParaRPr>
                    </a:p>
                  </a:txBody>
                  <a:tcPr marL="0" marR="0" marT="0" marB="0" anchor="ctr">
                    <a:solidFill>
                      <a:schemeClr val="tx2">
                        <a:lumMod val="60000"/>
                        <a:lumOff val="40000"/>
                      </a:schemeClr>
                    </a:solidFill>
                  </a:tcPr>
                </a:tc>
                <a:tc>
                  <a:txBody>
                    <a:bodyPr/>
                    <a:lstStyle/>
                    <a:p>
                      <a:pPr marL="63500" marR="63500" algn="l">
                        <a:spcBef>
                          <a:spcPts val="200"/>
                        </a:spcBef>
                        <a:spcAft>
                          <a:spcPts val="200"/>
                        </a:spcAft>
                        <a:buNone/>
                      </a:pPr>
                      <a:r>
                        <a:rPr lang="en-US" sz="800" dirty="0">
                          <a:solidFill>
                            <a:srgbClr val="111111">
                              <a:alpha val="100000"/>
                            </a:srgbClr>
                          </a:solidFill>
                          <a:latin typeface="Arial"/>
                          <a:cs typeface="Arial"/>
                        </a:rPr>
                        <a:t>SYN550023 (200) GA/L</a:t>
                      </a:r>
                      <a:endParaRPr sz="800" dirty="0">
                        <a:solidFill>
                          <a:srgbClr val="111111">
                            <a:alpha val="100000"/>
                          </a:srgbClr>
                        </a:solidFill>
                        <a:latin typeface="Arial"/>
                        <a:cs typeface="Arial"/>
                      </a:endParaRPr>
                    </a:p>
                  </a:txBody>
                  <a:tcPr marL="0" marR="0" marT="0" marB="0" anchor="ctr">
                    <a:solidFill>
                      <a:schemeClr val="tx2">
                        <a:lumMod val="60000"/>
                        <a:lumOff val="40000"/>
                      </a:schemeClr>
                    </a:solidFill>
                  </a:tcPr>
                </a:tc>
                <a:tc>
                  <a:txBody>
                    <a:bodyPr/>
                    <a:lstStyle/>
                    <a:p>
                      <a:pPr marL="63500" marR="63500" algn="l">
                        <a:spcBef>
                          <a:spcPts val="200"/>
                        </a:spcBef>
                        <a:spcAft>
                          <a:spcPts val="200"/>
                        </a:spcAft>
                        <a:buNone/>
                      </a:pPr>
                      <a:r>
                        <a:rPr lang="en-US" sz="800" dirty="0">
                          <a:solidFill>
                            <a:srgbClr val="111111">
                              <a:alpha val="100000"/>
                            </a:srgbClr>
                          </a:solidFill>
                          <a:latin typeface="Arial"/>
                          <a:cs typeface="Arial"/>
                        </a:rPr>
                        <a:t>SYN550023</a:t>
                      </a:r>
                      <a:endParaRPr sz="800" dirty="0">
                        <a:solidFill>
                          <a:srgbClr val="111111">
                            <a:alpha val="100000"/>
                          </a:srgbClr>
                        </a:solidFill>
                        <a:latin typeface="Arial"/>
                        <a:cs typeface="Arial"/>
                      </a:endParaRPr>
                    </a:p>
                  </a:txBody>
                  <a:tcPr marL="0" marR="0" marT="0" marB="0" anchor="ctr">
                    <a:solidFill>
                      <a:schemeClr val="tx2">
                        <a:lumMod val="60000"/>
                        <a:lumOff val="40000"/>
                      </a:schemeClr>
                    </a:solidFill>
                  </a:tcPr>
                </a:tc>
                <a:tc>
                  <a:txBody>
                    <a:bodyPr/>
                    <a:lstStyle/>
                    <a:p>
                      <a:pPr marL="63500" marR="63500" algn="l">
                        <a:spcBef>
                          <a:spcPts val="200"/>
                        </a:spcBef>
                        <a:spcAft>
                          <a:spcPts val="200"/>
                        </a:spcAft>
                        <a:buNone/>
                      </a:pPr>
                      <a:r>
                        <a:rPr lang="en-US" sz="800" dirty="0">
                          <a:latin typeface="Arial" panose="020B0604020202020204" pitchFamily="34" charset="0"/>
                          <a:cs typeface="Arial" panose="020B0604020202020204" pitchFamily="34" charset="0"/>
                        </a:rPr>
                        <a:t>200 </a:t>
                      </a:r>
                      <a:r>
                        <a:rPr lang="en-US" sz="800" dirty="0" err="1">
                          <a:latin typeface="Arial" panose="020B0604020202020204" pitchFamily="34" charset="0"/>
                          <a:cs typeface="Arial" panose="020B0604020202020204" pitchFamily="34" charset="0"/>
                        </a:rPr>
                        <a:t>gA</a:t>
                      </a:r>
                      <a:r>
                        <a:rPr lang="en-US" sz="800" dirty="0">
                          <a:latin typeface="Arial" panose="020B0604020202020204" pitchFamily="34" charset="0"/>
                          <a:cs typeface="Arial" panose="020B0604020202020204" pitchFamily="34" charset="0"/>
                        </a:rPr>
                        <a:t>/L</a:t>
                      </a:r>
                      <a:endParaRPr sz="800" dirty="0">
                        <a:latin typeface="Arial" panose="020B0604020202020204" pitchFamily="34" charset="0"/>
                        <a:cs typeface="Arial" panose="020B0604020202020204" pitchFamily="34" charset="0"/>
                      </a:endParaRPr>
                    </a:p>
                  </a:txBody>
                  <a:tcPr marL="0" marR="0" marT="0" marB="0" anchor="ctr">
                    <a:solidFill>
                      <a:schemeClr val="tx2">
                        <a:lumMod val="60000"/>
                        <a:lumOff val="40000"/>
                      </a:schemeClr>
                    </a:solidFill>
                  </a:tcPr>
                </a:tc>
                <a:tc>
                  <a:txBody>
                    <a:bodyPr/>
                    <a:lstStyle/>
                    <a:p>
                      <a:pPr marL="63500" marR="63500" algn="l">
                        <a:spcBef>
                          <a:spcPts val="200"/>
                        </a:spcBef>
                        <a:spcAft>
                          <a:spcPts val="200"/>
                        </a:spcAft>
                        <a:buNone/>
                      </a:pPr>
                      <a:r>
                        <a:rPr lang="en-US" sz="800" dirty="0">
                          <a:latin typeface="Arial" panose="020B0604020202020204" pitchFamily="34" charset="0"/>
                          <a:cs typeface="Arial" panose="020B0604020202020204" pitchFamily="34" charset="0"/>
                        </a:rPr>
                        <a:t>EC</a:t>
                      </a:r>
                      <a:endParaRPr sz="800" dirty="0">
                        <a:latin typeface="Arial" panose="020B0604020202020204" pitchFamily="34" charset="0"/>
                        <a:cs typeface="Arial" panose="020B0604020202020204" pitchFamily="34" charset="0"/>
                      </a:endParaRPr>
                    </a:p>
                  </a:txBody>
                  <a:tcPr marL="0" marR="0" marT="0" marB="0" anchor="ctr">
                    <a:solidFill>
                      <a:schemeClr val="tx2">
                        <a:lumMod val="60000"/>
                        <a:lumOff val="40000"/>
                      </a:schemeClr>
                    </a:solidFill>
                  </a:tcPr>
                </a:tc>
                <a:tc>
                  <a:txBody>
                    <a:bodyPr/>
                    <a:lstStyle/>
                    <a:p>
                      <a:pPr marL="63500" marR="63500" algn="l">
                        <a:spcBef>
                          <a:spcPts val="200"/>
                        </a:spcBef>
                        <a:spcAft>
                          <a:spcPts val="200"/>
                        </a:spcAft>
                        <a:buNone/>
                      </a:pPr>
                      <a:r>
                        <a:rPr lang="en-US" sz="800">
                          <a:latin typeface="Arial" panose="020B0604020202020204" pitchFamily="34" charset="0"/>
                          <a:cs typeface="Arial" panose="020B0604020202020204" pitchFamily="34" charset="0"/>
                        </a:rPr>
                        <a:t>100 g a/ha</a:t>
                      </a:r>
                      <a:endParaRPr sz="800" dirty="0">
                        <a:latin typeface="Arial" panose="020B0604020202020204" pitchFamily="34" charset="0"/>
                        <a:cs typeface="Arial" panose="020B0604020202020204" pitchFamily="34" charset="0"/>
                      </a:endParaRPr>
                    </a:p>
                  </a:txBody>
                  <a:tcPr marL="0" marR="0" marT="0" marB="0" anchor="ctr">
                    <a:solidFill>
                      <a:schemeClr val="tx2">
                        <a:lumMod val="60000"/>
                        <a:lumOff val="40000"/>
                      </a:schemeClr>
                    </a:solidFill>
                  </a:tcPr>
                </a:tc>
                <a:tc>
                  <a:txBody>
                    <a:bodyPr/>
                    <a:lstStyle/>
                    <a:p>
                      <a:pPr marL="63500" marR="63500" algn="l">
                        <a:spcBef>
                          <a:spcPts val="200"/>
                        </a:spcBef>
                        <a:spcAft>
                          <a:spcPts val="200"/>
                        </a:spcAft>
                        <a:buNone/>
                      </a:pPr>
                      <a:r>
                        <a:rPr lang="en-US" sz="800">
                          <a:latin typeface="Arial" panose="020B0604020202020204" pitchFamily="34" charset="0"/>
                          <a:cs typeface="Arial" panose="020B0604020202020204" pitchFamily="34" charset="0"/>
                        </a:rPr>
                        <a:t>0.5 L/ha</a:t>
                      </a:r>
                      <a:endParaRPr sz="800" dirty="0">
                        <a:latin typeface="Arial" panose="020B0604020202020204" pitchFamily="34" charset="0"/>
                        <a:cs typeface="Arial" panose="020B0604020202020204" pitchFamily="34" charset="0"/>
                      </a:endParaRPr>
                    </a:p>
                  </a:txBody>
                  <a:tcPr marL="0" marR="0" marT="0" marB="0" anchor="ctr">
                    <a:solidFill>
                      <a:schemeClr val="tx2">
                        <a:lumMod val="60000"/>
                        <a:lumOff val="40000"/>
                      </a:schemeClr>
                    </a:solidFill>
                  </a:tcPr>
                </a:tc>
                <a:tc>
                  <a:txBody>
                    <a:bodyPr/>
                    <a:lstStyle/>
                    <a:p>
                      <a:pPr marL="63500" marR="63500" algn="l">
                        <a:spcBef>
                          <a:spcPts val="200"/>
                        </a:spcBef>
                        <a:spcAft>
                          <a:spcPts val="200"/>
                        </a:spcAft>
                        <a:buNone/>
                      </a:pPr>
                      <a:r>
                        <a:rPr lang="en-US" sz="800"/>
                        <a:t>A</a:t>
                      </a:r>
                      <a:endParaRPr sz="800" dirty="0"/>
                    </a:p>
                  </a:txBody>
                  <a:tcPr marL="0" marR="0" marT="0" marB="0" anchor="ctr">
                    <a:solidFill>
                      <a:schemeClr val="tx2">
                        <a:lumMod val="60000"/>
                        <a:lumOff val="40000"/>
                      </a:schemeClr>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NONINC</a:t>
                      </a:r>
                      <a:endParaRPr sz="800" dirty="0">
                        <a:solidFill>
                          <a:srgbClr val="111111">
                            <a:alpha val="100000"/>
                          </a:srgbClr>
                        </a:solidFill>
                        <a:latin typeface="Arial"/>
                        <a:cs typeface="Arial"/>
                      </a:endParaRPr>
                    </a:p>
                  </a:txBody>
                  <a:tcPr marL="0" marR="0" marT="0" marB="0" anchor="ctr">
                    <a:solidFill>
                      <a:schemeClr val="tx2">
                        <a:lumMod val="60000"/>
                        <a:lumOff val="40000"/>
                      </a:schemeClr>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POSPOS</a:t>
                      </a:r>
                      <a:endParaRPr sz="800" dirty="0">
                        <a:solidFill>
                          <a:srgbClr val="111111">
                            <a:alpha val="100000"/>
                          </a:srgbClr>
                        </a:solidFill>
                        <a:latin typeface="Arial"/>
                        <a:cs typeface="Arial"/>
                      </a:endParaRPr>
                    </a:p>
                  </a:txBody>
                  <a:tcPr marL="0" marR="0" marT="0" marB="0" anchor="ctr">
                    <a:solidFill>
                      <a:schemeClr val="tx2">
                        <a:lumMod val="60000"/>
                        <a:lumOff val="40000"/>
                      </a:schemeClr>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BROFOL</a:t>
                      </a:r>
                      <a:endParaRPr sz="800" dirty="0">
                        <a:solidFill>
                          <a:srgbClr val="111111">
                            <a:alpha val="100000"/>
                          </a:srgbClr>
                        </a:solidFill>
                        <a:latin typeface="Arial"/>
                        <a:cs typeface="Arial"/>
                      </a:endParaRPr>
                    </a:p>
                  </a:txBody>
                  <a:tcPr marL="0" marR="0" marT="0" marB="0" anchor="ctr">
                    <a:solidFill>
                      <a:schemeClr val="tx2">
                        <a:lumMod val="60000"/>
                        <a:lumOff val="40000"/>
                      </a:schemeClr>
                    </a:solidFill>
                  </a:tcPr>
                </a:tc>
                <a:extLst>
                  <a:ext uri="{0D108BD9-81ED-4DB2-BD59-A6C34878D82A}">
                    <a16:rowId xmlns:a16="http://schemas.microsoft.com/office/drawing/2014/main" val="1037523582"/>
                  </a:ext>
                </a:extLst>
              </a:tr>
              <a:tr h="230685">
                <a:tc>
                  <a:txBody>
                    <a:bodyPr/>
                    <a:lstStyle/>
                    <a:p>
                      <a:pPr marL="63500" marR="63500" algn="r">
                        <a:spcBef>
                          <a:spcPts val="200"/>
                        </a:spcBef>
                        <a:spcAft>
                          <a:spcPts val="200"/>
                        </a:spcAft>
                        <a:buNone/>
                      </a:pPr>
                      <a:r>
                        <a:rPr lang="en-US" sz="800">
                          <a:solidFill>
                            <a:srgbClr val="111111">
                              <a:alpha val="100000"/>
                            </a:srgbClr>
                          </a:solidFill>
                          <a:latin typeface="Arial"/>
                          <a:cs typeface="Arial"/>
                        </a:rPr>
                        <a:t>3</a:t>
                      </a:r>
                      <a:endParaRPr sz="800" dirty="0">
                        <a:solidFill>
                          <a:srgbClr val="111111">
                            <a:alpha val="100000"/>
                          </a:srgbClr>
                        </a:solidFill>
                        <a:latin typeface="Arial"/>
                        <a:cs typeface="Arial"/>
                      </a:endParaRPr>
                    </a:p>
                  </a:txBody>
                  <a:tcPr marL="0" marR="0" marT="0" marB="0" anchor="ctr">
                    <a:solidFill>
                      <a:schemeClr val="tx2">
                        <a:lumMod val="60000"/>
                        <a:lumOff val="40000"/>
                      </a:schemeClr>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ADDITIVE AGRIDEX</a:t>
                      </a:r>
                      <a:endParaRPr sz="800" dirty="0">
                        <a:solidFill>
                          <a:srgbClr val="111111">
                            <a:alpha val="100000"/>
                          </a:srgbClr>
                        </a:solidFill>
                        <a:latin typeface="Arial"/>
                        <a:cs typeface="Arial"/>
                      </a:endParaRPr>
                    </a:p>
                  </a:txBody>
                  <a:tcPr marL="0" marR="0" marT="0" marB="0" anchor="ctr">
                    <a:solidFill>
                      <a:schemeClr val="tx2">
                        <a:lumMod val="60000"/>
                        <a:lumOff val="40000"/>
                      </a:schemeClr>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ADDITIVE AGRIDEX</a:t>
                      </a:r>
                      <a:endParaRPr sz="800" dirty="0">
                        <a:solidFill>
                          <a:srgbClr val="111111">
                            <a:alpha val="100000"/>
                          </a:srgbClr>
                        </a:solidFill>
                        <a:latin typeface="Arial"/>
                        <a:cs typeface="Arial"/>
                      </a:endParaRPr>
                    </a:p>
                  </a:txBody>
                  <a:tcPr marL="0" marR="0" marT="0" marB="0" anchor="ctr">
                    <a:solidFill>
                      <a:schemeClr val="tx2">
                        <a:lumMod val="60000"/>
                        <a:lumOff val="40000"/>
                      </a:schemeClr>
                    </a:solidFill>
                  </a:tcPr>
                </a:tc>
                <a:tc>
                  <a:txBody>
                    <a:bodyPr/>
                    <a:lstStyle/>
                    <a:p>
                      <a:pPr marL="63500" marR="63500" algn="l">
                        <a:spcBef>
                          <a:spcPts val="200"/>
                        </a:spcBef>
                        <a:spcAft>
                          <a:spcPts val="200"/>
                        </a:spcAft>
                        <a:buNone/>
                      </a:pPr>
                      <a:endParaRPr sz="800" dirty="0">
                        <a:solidFill>
                          <a:srgbClr val="111111">
                            <a:alpha val="100000"/>
                          </a:srgbClr>
                        </a:solidFill>
                        <a:latin typeface="Arial"/>
                        <a:cs typeface="Arial"/>
                      </a:endParaRPr>
                    </a:p>
                  </a:txBody>
                  <a:tcPr marL="0" marR="0" marT="0" marB="0" anchor="ctr">
                    <a:solidFill>
                      <a:schemeClr val="tx2">
                        <a:lumMod val="60000"/>
                        <a:lumOff val="40000"/>
                      </a:schemeClr>
                    </a:solidFill>
                  </a:tcPr>
                </a:tc>
                <a:tc>
                  <a:txBody>
                    <a:bodyPr/>
                    <a:lstStyle/>
                    <a:p>
                      <a:pPr marL="63500" marR="63500" algn="l">
                        <a:spcBef>
                          <a:spcPts val="200"/>
                        </a:spcBef>
                        <a:spcAft>
                          <a:spcPts val="200"/>
                        </a:spcAft>
                        <a:buNone/>
                      </a:pPr>
                      <a:endParaRPr sz="800" dirty="0">
                        <a:latin typeface="Arial" panose="020B0604020202020204" pitchFamily="34" charset="0"/>
                        <a:cs typeface="Arial" panose="020B0604020202020204" pitchFamily="34" charset="0"/>
                      </a:endParaRPr>
                    </a:p>
                  </a:txBody>
                  <a:tcPr marL="0" marR="0" marT="0" marB="0" anchor="ctr">
                    <a:solidFill>
                      <a:schemeClr val="tx2">
                        <a:lumMod val="60000"/>
                        <a:lumOff val="40000"/>
                      </a:schemeClr>
                    </a:solidFill>
                  </a:tcPr>
                </a:tc>
                <a:tc>
                  <a:txBody>
                    <a:bodyPr/>
                    <a:lstStyle/>
                    <a:p>
                      <a:pPr marL="63500" marR="63500" algn="l">
                        <a:spcBef>
                          <a:spcPts val="200"/>
                        </a:spcBef>
                        <a:spcAft>
                          <a:spcPts val="200"/>
                        </a:spcAft>
                        <a:buNone/>
                      </a:pPr>
                      <a:r>
                        <a:rPr lang="en-US" sz="800">
                          <a:latin typeface="Arial" panose="020B0604020202020204" pitchFamily="34" charset="0"/>
                          <a:cs typeface="Arial" panose="020B0604020202020204" pitchFamily="34" charset="0"/>
                        </a:rPr>
                        <a:t>SL</a:t>
                      </a:r>
                      <a:endParaRPr sz="800" dirty="0">
                        <a:latin typeface="Arial" panose="020B0604020202020204" pitchFamily="34" charset="0"/>
                        <a:cs typeface="Arial" panose="020B0604020202020204" pitchFamily="34" charset="0"/>
                      </a:endParaRPr>
                    </a:p>
                  </a:txBody>
                  <a:tcPr marL="0" marR="0" marT="0" marB="0" anchor="ctr">
                    <a:solidFill>
                      <a:schemeClr val="tx2">
                        <a:lumMod val="60000"/>
                        <a:lumOff val="40000"/>
                      </a:schemeClr>
                    </a:solidFill>
                  </a:tcPr>
                </a:tc>
                <a:tc>
                  <a:txBody>
                    <a:bodyPr/>
                    <a:lstStyle/>
                    <a:p>
                      <a:pPr marL="63500" marR="63500" algn="l">
                        <a:spcBef>
                          <a:spcPts val="200"/>
                        </a:spcBef>
                        <a:spcAft>
                          <a:spcPts val="200"/>
                        </a:spcAft>
                        <a:buNone/>
                      </a:pPr>
                      <a:r>
                        <a:rPr lang="en-US" sz="800" dirty="0">
                          <a:latin typeface="Arial" panose="020B0604020202020204" pitchFamily="34" charset="0"/>
                          <a:cs typeface="Arial" panose="020B0604020202020204" pitchFamily="34" charset="0"/>
                        </a:rPr>
                        <a:t>1 % v/v</a:t>
                      </a:r>
                      <a:endParaRPr sz="800" dirty="0">
                        <a:latin typeface="Arial" panose="020B0604020202020204" pitchFamily="34" charset="0"/>
                        <a:cs typeface="Arial" panose="020B0604020202020204" pitchFamily="34" charset="0"/>
                      </a:endParaRPr>
                    </a:p>
                  </a:txBody>
                  <a:tcPr marL="0" marR="0" marT="0" marB="0" anchor="ctr">
                    <a:solidFill>
                      <a:schemeClr val="tx2">
                        <a:lumMod val="60000"/>
                        <a:lumOff val="40000"/>
                      </a:schemeClr>
                    </a:solidFill>
                  </a:tcPr>
                </a:tc>
                <a:tc>
                  <a:txBody>
                    <a:bodyPr/>
                    <a:lstStyle/>
                    <a:p>
                      <a:pPr marL="63500" marR="63500" algn="l">
                        <a:spcBef>
                          <a:spcPts val="200"/>
                        </a:spcBef>
                        <a:spcAft>
                          <a:spcPts val="200"/>
                        </a:spcAft>
                        <a:buNone/>
                      </a:pPr>
                      <a:r>
                        <a:rPr lang="en-US" sz="800" dirty="0">
                          <a:latin typeface="Arial" panose="020B0604020202020204" pitchFamily="34" charset="0"/>
                          <a:cs typeface="Arial" panose="020B0604020202020204" pitchFamily="34" charset="0"/>
                        </a:rPr>
                        <a:t>1 % V/V</a:t>
                      </a:r>
                      <a:endParaRPr sz="800" dirty="0">
                        <a:latin typeface="Arial" panose="020B0604020202020204" pitchFamily="34" charset="0"/>
                        <a:cs typeface="Arial" panose="020B0604020202020204" pitchFamily="34" charset="0"/>
                      </a:endParaRPr>
                    </a:p>
                  </a:txBody>
                  <a:tcPr marL="0" marR="0" marT="0" marB="0" anchor="ctr">
                    <a:solidFill>
                      <a:schemeClr val="tx2">
                        <a:lumMod val="60000"/>
                        <a:lumOff val="40000"/>
                      </a:schemeClr>
                    </a:solidFill>
                  </a:tcPr>
                </a:tc>
                <a:tc>
                  <a:txBody>
                    <a:bodyPr/>
                    <a:lstStyle/>
                    <a:p>
                      <a:pPr marL="63500" marR="63500" algn="l">
                        <a:spcBef>
                          <a:spcPts val="200"/>
                        </a:spcBef>
                        <a:spcAft>
                          <a:spcPts val="200"/>
                        </a:spcAft>
                        <a:buNone/>
                      </a:pPr>
                      <a:r>
                        <a:rPr lang="en-US" sz="800" dirty="0"/>
                        <a:t>A</a:t>
                      </a:r>
                      <a:endParaRPr sz="800" dirty="0"/>
                    </a:p>
                  </a:txBody>
                  <a:tcPr marL="0" marR="0" marT="0" marB="0" anchor="ctr">
                    <a:solidFill>
                      <a:schemeClr val="tx2">
                        <a:lumMod val="60000"/>
                        <a:lumOff val="40000"/>
                      </a:schemeClr>
                    </a:solidFill>
                  </a:tcPr>
                </a:tc>
                <a:tc>
                  <a:txBody>
                    <a:bodyPr/>
                    <a:lstStyle/>
                    <a:p>
                      <a:pPr marL="63500" marR="63500" algn="l">
                        <a:spcBef>
                          <a:spcPts val="200"/>
                        </a:spcBef>
                        <a:spcAft>
                          <a:spcPts val="200"/>
                        </a:spcAft>
                        <a:buNone/>
                      </a:pPr>
                      <a:r>
                        <a:rPr lang="en-US" sz="800" dirty="0">
                          <a:solidFill>
                            <a:srgbClr val="111111">
                              <a:alpha val="100000"/>
                            </a:srgbClr>
                          </a:solidFill>
                          <a:latin typeface="Arial"/>
                          <a:cs typeface="Arial"/>
                        </a:rPr>
                        <a:t>NONINC</a:t>
                      </a:r>
                      <a:endParaRPr sz="800" dirty="0">
                        <a:solidFill>
                          <a:srgbClr val="111111">
                            <a:alpha val="100000"/>
                          </a:srgbClr>
                        </a:solidFill>
                        <a:latin typeface="Arial"/>
                        <a:cs typeface="Arial"/>
                      </a:endParaRPr>
                    </a:p>
                  </a:txBody>
                  <a:tcPr marL="0" marR="0" marT="0" marB="0" anchor="ctr">
                    <a:solidFill>
                      <a:schemeClr val="tx2">
                        <a:lumMod val="60000"/>
                        <a:lumOff val="40000"/>
                      </a:schemeClr>
                    </a:solidFill>
                  </a:tcPr>
                </a:tc>
                <a:tc>
                  <a:txBody>
                    <a:bodyPr/>
                    <a:lstStyle/>
                    <a:p>
                      <a:pPr marL="63500" marR="63500" algn="l">
                        <a:spcBef>
                          <a:spcPts val="200"/>
                        </a:spcBef>
                        <a:spcAft>
                          <a:spcPts val="200"/>
                        </a:spcAft>
                        <a:buNone/>
                      </a:pPr>
                      <a:r>
                        <a:rPr lang="en-US" sz="800" dirty="0">
                          <a:solidFill>
                            <a:srgbClr val="111111">
                              <a:alpha val="100000"/>
                            </a:srgbClr>
                          </a:solidFill>
                          <a:latin typeface="Arial"/>
                          <a:cs typeface="Arial"/>
                        </a:rPr>
                        <a:t>POSPOS</a:t>
                      </a:r>
                      <a:endParaRPr sz="800" dirty="0">
                        <a:solidFill>
                          <a:srgbClr val="111111">
                            <a:alpha val="100000"/>
                          </a:srgbClr>
                        </a:solidFill>
                        <a:latin typeface="Arial"/>
                        <a:cs typeface="Arial"/>
                      </a:endParaRPr>
                    </a:p>
                  </a:txBody>
                  <a:tcPr marL="0" marR="0" marT="0" marB="0" anchor="ctr">
                    <a:solidFill>
                      <a:schemeClr val="tx2">
                        <a:lumMod val="60000"/>
                        <a:lumOff val="40000"/>
                      </a:schemeClr>
                    </a:solidFill>
                  </a:tcPr>
                </a:tc>
                <a:tc>
                  <a:txBody>
                    <a:bodyPr/>
                    <a:lstStyle/>
                    <a:p>
                      <a:pPr marL="63500" marR="63500" algn="l">
                        <a:spcBef>
                          <a:spcPts val="200"/>
                        </a:spcBef>
                        <a:spcAft>
                          <a:spcPts val="200"/>
                        </a:spcAft>
                        <a:buNone/>
                      </a:pPr>
                      <a:r>
                        <a:rPr lang="en-US" sz="800" dirty="0">
                          <a:solidFill>
                            <a:srgbClr val="111111">
                              <a:alpha val="100000"/>
                            </a:srgbClr>
                          </a:solidFill>
                          <a:latin typeface="Arial"/>
                          <a:cs typeface="Arial"/>
                        </a:rPr>
                        <a:t>BROFOL</a:t>
                      </a:r>
                      <a:endParaRPr sz="800" dirty="0">
                        <a:solidFill>
                          <a:srgbClr val="111111">
                            <a:alpha val="100000"/>
                          </a:srgbClr>
                        </a:solidFill>
                        <a:latin typeface="Arial"/>
                        <a:cs typeface="Arial"/>
                      </a:endParaRPr>
                    </a:p>
                  </a:txBody>
                  <a:tcPr marL="0" marR="0" marT="0" marB="0" anchor="ctr">
                    <a:solidFill>
                      <a:schemeClr val="tx2">
                        <a:lumMod val="60000"/>
                        <a:lumOff val="40000"/>
                      </a:schemeClr>
                    </a:solidFill>
                  </a:tcPr>
                </a:tc>
                <a:extLst>
                  <a:ext uri="{0D108BD9-81ED-4DB2-BD59-A6C34878D82A}">
                    <a16:rowId xmlns:a16="http://schemas.microsoft.com/office/drawing/2014/main" val="852517344"/>
                  </a:ext>
                </a:extLst>
              </a:tr>
              <a:tr h="230685">
                <a:tc>
                  <a:txBody>
                    <a:bodyPr/>
                    <a:lstStyle/>
                    <a:p>
                      <a:pPr marL="63500" marR="63500" algn="r">
                        <a:spcBef>
                          <a:spcPts val="200"/>
                        </a:spcBef>
                        <a:spcAft>
                          <a:spcPts val="200"/>
                        </a:spcAft>
                        <a:buNone/>
                      </a:pPr>
                      <a:r>
                        <a:rPr lang="en-US" sz="800" dirty="0">
                          <a:solidFill>
                            <a:srgbClr val="111111">
                              <a:alpha val="100000"/>
                            </a:srgbClr>
                          </a:solidFill>
                          <a:latin typeface="Arial"/>
                          <a:cs typeface="Arial"/>
                        </a:rPr>
                        <a:t>4</a:t>
                      </a:r>
                      <a:endParaRPr sz="800" dirty="0">
                        <a:solidFill>
                          <a:srgbClr val="111111">
                            <a:alpha val="100000"/>
                          </a:srgbClr>
                        </a:solidFill>
                        <a:latin typeface="Arial"/>
                        <a:cs typeface="Arial"/>
                      </a:endParaRPr>
                    </a:p>
                  </a:txBody>
                  <a:tcPr marL="0" marR="0" marT="0" marB="0" anchor="ctr">
                    <a:solidFill>
                      <a:srgbClr val="00B0F0"/>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AMSOL</a:t>
                      </a:r>
                      <a:endParaRPr sz="800" dirty="0">
                        <a:solidFill>
                          <a:srgbClr val="111111">
                            <a:alpha val="100000"/>
                          </a:srgbClr>
                        </a:solidFill>
                        <a:latin typeface="Arial"/>
                        <a:cs typeface="Arial"/>
                      </a:endParaRPr>
                    </a:p>
                  </a:txBody>
                  <a:tcPr marL="0" marR="0" marT="0" marB="0" anchor="ctr">
                    <a:solidFill>
                      <a:srgbClr val="00B0F0"/>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AMMONIUM SULFATE</a:t>
                      </a:r>
                      <a:endParaRPr sz="800" dirty="0">
                        <a:solidFill>
                          <a:srgbClr val="111111">
                            <a:alpha val="100000"/>
                          </a:srgbClr>
                        </a:solidFill>
                        <a:latin typeface="Arial"/>
                        <a:cs typeface="Arial"/>
                      </a:endParaRPr>
                    </a:p>
                  </a:txBody>
                  <a:tcPr marL="0" marR="0" marT="0" marB="0" anchor="ctr">
                    <a:solidFill>
                      <a:srgbClr val="00B0F0"/>
                    </a:solidFill>
                  </a:tcPr>
                </a:tc>
                <a:tc>
                  <a:txBody>
                    <a:bodyPr/>
                    <a:lstStyle/>
                    <a:p>
                      <a:pPr marL="63500" marR="63500" algn="l">
                        <a:spcBef>
                          <a:spcPts val="200"/>
                        </a:spcBef>
                        <a:spcAft>
                          <a:spcPts val="200"/>
                        </a:spcAft>
                        <a:buNone/>
                      </a:pPr>
                      <a:endParaRPr sz="800" dirty="0">
                        <a:solidFill>
                          <a:srgbClr val="111111">
                            <a:alpha val="100000"/>
                          </a:srgbClr>
                        </a:solidFill>
                        <a:latin typeface="Arial"/>
                        <a:cs typeface="Arial"/>
                      </a:endParaRPr>
                    </a:p>
                  </a:txBody>
                  <a:tcPr marL="0" marR="0" marT="0" marB="0" anchor="ctr">
                    <a:solidFill>
                      <a:srgbClr val="00B0F0"/>
                    </a:solidFill>
                  </a:tcPr>
                </a:tc>
                <a:tc>
                  <a:txBody>
                    <a:bodyPr/>
                    <a:lstStyle/>
                    <a:p>
                      <a:pPr marL="63500" marR="63500" algn="l">
                        <a:spcBef>
                          <a:spcPts val="200"/>
                        </a:spcBef>
                        <a:spcAft>
                          <a:spcPts val="200"/>
                        </a:spcAft>
                        <a:buNone/>
                      </a:pPr>
                      <a:endParaRPr sz="800" dirty="0">
                        <a:latin typeface="Arial" panose="020B0604020202020204" pitchFamily="34" charset="0"/>
                        <a:cs typeface="Arial" panose="020B0604020202020204" pitchFamily="34" charset="0"/>
                      </a:endParaRPr>
                    </a:p>
                  </a:txBody>
                  <a:tcPr marL="0" marR="0" marT="0" marB="0" anchor="ctr">
                    <a:solidFill>
                      <a:srgbClr val="00B0F0"/>
                    </a:solidFill>
                  </a:tcPr>
                </a:tc>
                <a:tc>
                  <a:txBody>
                    <a:bodyPr/>
                    <a:lstStyle/>
                    <a:p>
                      <a:pPr marL="63500" marR="63500" algn="l">
                        <a:spcBef>
                          <a:spcPts val="200"/>
                        </a:spcBef>
                        <a:spcAft>
                          <a:spcPts val="200"/>
                        </a:spcAft>
                        <a:buNone/>
                      </a:pPr>
                      <a:r>
                        <a:rPr lang="en-US" sz="800">
                          <a:latin typeface="Arial" panose="020B0604020202020204" pitchFamily="34" charset="0"/>
                          <a:cs typeface="Arial" panose="020B0604020202020204" pitchFamily="34" charset="0"/>
                        </a:rPr>
                        <a:t>SL</a:t>
                      </a:r>
                      <a:endParaRPr sz="800" dirty="0">
                        <a:latin typeface="Arial" panose="020B0604020202020204" pitchFamily="34" charset="0"/>
                        <a:cs typeface="Arial" panose="020B0604020202020204" pitchFamily="34" charset="0"/>
                      </a:endParaRPr>
                    </a:p>
                  </a:txBody>
                  <a:tcPr marL="0" marR="0" marT="0" marB="0" anchor="ctr">
                    <a:solidFill>
                      <a:srgbClr val="00B0F0"/>
                    </a:solidFill>
                  </a:tcPr>
                </a:tc>
                <a:tc>
                  <a:txBody>
                    <a:bodyPr/>
                    <a:lstStyle/>
                    <a:p>
                      <a:pPr marL="63500" marR="63500" algn="l">
                        <a:spcBef>
                          <a:spcPts val="200"/>
                        </a:spcBef>
                        <a:spcAft>
                          <a:spcPts val="200"/>
                        </a:spcAft>
                        <a:buNone/>
                      </a:pPr>
                      <a:r>
                        <a:rPr lang="en-US" sz="800">
                          <a:latin typeface="Arial" panose="020B0604020202020204" pitchFamily="34" charset="0"/>
                          <a:cs typeface="Arial" panose="020B0604020202020204" pitchFamily="34" charset="0"/>
                        </a:rPr>
                        <a:t>2.5 % v/v</a:t>
                      </a:r>
                      <a:endParaRPr sz="800" dirty="0">
                        <a:latin typeface="Arial" panose="020B0604020202020204" pitchFamily="34" charset="0"/>
                        <a:cs typeface="Arial" panose="020B0604020202020204" pitchFamily="34" charset="0"/>
                      </a:endParaRPr>
                    </a:p>
                  </a:txBody>
                  <a:tcPr marL="0" marR="0" marT="0" marB="0" anchor="ctr">
                    <a:solidFill>
                      <a:srgbClr val="00B0F0"/>
                    </a:solidFill>
                  </a:tcPr>
                </a:tc>
                <a:tc>
                  <a:txBody>
                    <a:bodyPr/>
                    <a:lstStyle/>
                    <a:p>
                      <a:pPr marL="63500" marR="63500" algn="l">
                        <a:spcBef>
                          <a:spcPts val="200"/>
                        </a:spcBef>
                        <a:spcAft>
                          <a:spcPts val="200"/>
                        </a:spcAft>
                        <a:buNone/>
                      </a:pPr>
                      <a:r>
                        <a:rPr lang="en-US" sz="800">
                          <a:latin typeface="Arial" panose="020B0604020202020204" pitchFamily="34" charset="0"/>
                          <a:cs typeface="Arial" panose="020B0604020202020204" pitchFamily="34" charset="0"/>
                        </a:rPr>
                        <a:t>2.5 % V/V</a:t>
                      </a:r>
                      <a:endParaRPr sz="800" dirty="0">
                        <a:latin typeface="Arial" panose="020B0604020202020204" pitchFamily="34" charset="0"/>
                        <a:cs typeface="Arial" panose="020B0604020202020204" pitchFamily="34" charset="0"/>
                      </a:endParaRPr>
                    </a:p>
                  </a:txBody>
                  <a:tcPr marL="0" marR="0" marT="0" marB="0" anchor="ctr">
                    <a:solidFill>
                      <a:srgbClr val="00B0F0"/>
                    </a:solidFill>
                  </a:tcPr>
                </a:tc>
                <a:tc>
                  <a:txBody>
                    <a:bodyPr/>
                    <a:lstStyle/>
                    <a:p>
                      <a:pPr marL="63500" marR="63500" algn="l">
                        <a:spcBef>
                          <a:spcPts val="200"/>
                        </a:spcBef>
                        <a:spcAft>
                          <a:spcPts val="200"/>
                        </a:spcAft>
                        <a:buNone/>
                      </a:pPr>
                      <a:r>
                        <a:rPr lang="en-US" sz="800"/>
                        <a:t>A</a:t>
                      </a:r>
                      <a:endParaRPr sz="800" dirty="0"/>
                    </a:p>
                  </a:txBody>
                  <a:tcPr marL="0" marR="0" marT="0" marB="0" anchor="ctr">
                    <a:solidFill>
                      <a:srgbClr val="00B0F0"/>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NONINC</a:t>
                      </a:r>
                      <a:endParaRPr sz="800" dirty="0">
                        <a:solidFill>
                          <a:srgbClr val="111111">
                            <a:alpha val="100000"/>
                          </a:srgbClr>
                        </a:solidFill>
                        <a:latin typeface="Arial"/>
                        <a:cs typeface="Arial"/>
                      </a:endParaRPr>
                    </a:p>
                  </a:txBody>
                  <a:tcPr marL="0" marR="0" marT="0" marB="0" anchor="ctr">
                    <a:solidFill>
                      <a:srgbClr val="00B0F0"/>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POSPOS</a:t>
                      </a:r>
                      <a:endParaRPr sz="800" dirty="0">
                        <a:solidFill>
                          <a:srgbClr val="111111">
                            <a:alpha val="100000"/>
                          </a:srgbClr>
                        </a:solidFill>
                        <a:latin typeface="Arial"/>
                        <a:cs typeface="Arial"/>
                      </a:endParaRPr>
                    </a:p>
                  </a:txBody>
                  <a:tcPr marL="0" marR="0" marT="0" marB="0" anchor="ctr">
                    <a:solidFill>
                      <a:srgbClr val="00B0F0"/>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BROFOL</a:t>
                      </a:r>
                      <a:endParaRPr sz="800" dirty="0">
                        <a:solidFill>
                          <a:srgbClr val="111111">
                            <a:alpha val="100000"/>
                          </a:srgbClr>
                        </a:solidFill>
                        <a:latin typeface="Arial"/>
                        <a:cs typeface="Arial"/>
                      </a:endParaRPr>
                    </a:p>
                  </a:txBody>
                  <a:tcPr marL="0" marR="0" marT="0" marB="0" anchor="ctr">
                    <a:solidFill>
                      <a:srgbClr val="00B0F0"/>
                    </a:solidFill>
                  </a:tcPr>
                </a:tc>
                <a:extLst>
                  <a:ext uri="{0D108BD9-81ED-4DB2-BD59-A6C34878D82A}">
                    <a16:rowId xmlns:a16="http://schemas.microsoft.com/office/drawing/2014/main" val="3879802219"/>
                  </a:ext>
                </a:extLst>
              </a:tr>
              <a:tr h="230685">
                <a:tc>
                  <a:txBody>
                    <a:bodyPr/>
                    <a:lstStyle/>
                    <a:p>
                      <a:pPr marL="63500" marR="63500" algn="r">
                        <a:spcBef>
                          <a:spcPts val="200"/>
                        </a:spcBef>
                        <a:spcAft>
                          <a:spcPts val="200"/>
                        </a:spcAft>
                        <a:buNone/>
                      </a:pPr>
                      <a:r>
                        <a:rPr lang="en-US" sz="800">
                          <a:solidFill>
                            <a:srgbClr val="111111">
                              <a:alpha val="100000"/>
                            </a:srgbClr>
                          </a:solidFill>
                          <a:latin typeface="Arial"/>
                          <a:cs typeface="Arial"/>
                        </a:rPr>
                        <a:t>4</a:t>
                      </a:r>
                      <a:endParaRPr sz="800" dirty="0">
                        <a:solidFill>
                          <a:srgbClr val="111111">
                            <a:alpha val="100000"/>
                          </a:srgbClr>
                        </a:solidFill>
                        <a:latin typeface="Arial"/>
                        <a:cs typeface="Arial"/>
                      </a:endParaRPr>
                    </a:p>
                  </a:txBody>
                  <a:tcPr marL="0" marR="0" marT="0" marB="0" anchor="ctr">
                    <a:solidFill>
                      <a:srgbClr val="00B0F0"/>
                    </a:solidFill>
                  </a:tcPr>
                </a:tc>
                <a:tc>
                  <a:txBody>
                    <a:bodyPr/>
                    <a:lstStyle/>
                    <a:p>
                      <a:pPr marL="63500" marR="63500" algn="l">
                        <a:spcBef>
                          <a:spcPts val="200"/>
                        </a:spcBef>
                        <a:spcAft>
                          <a:spcPts val="200"/>
                        </a:spcAft>
                        <a:buNone/>
                      </a:pPr>
                      <a:r>
                        <a:rPr lang="en-US" sz="800" dirty="0">
                          <a:solidFill>
                            <a:srgbClr val="111111">
                              <a:alpha val="100000"/>
                            </a:srgbClr>
                          </a:solidFill>
                          <a:latin typeface="Arial"/>
                          <a:cs typeface="Arial"/>
                        </a:rPr>
                        <a:t>EXF17381 [P]</a:t>
                      </a:r>
                      <a:endParaRPr sz="800" dirty="0">
                        <a:solidFill>
                          <a:srgbClr val="111111">
                            <a:alpha val="100000"/>
                          </a:srgbClr>
                        </a:solidFill>
                        <a:latin typeface="Arial"/>
                        <a:cs typeface="Arial"/>
                      </a:endParaRPr>
                    </a:p>
                  </a:txBody>
                  <a:tcPr marL="0" marR="0" marT="0" marB="0" anchor="ctr">
                    <a:solidFill>
                      <a:srgbClr val="00B0F0"/>
                    </a:solidFill>
                  </a:tcPr>
                </a:tc>
                <a:tc>
                  <a:txBody>
                    <a:bodyPr/>
                    <a:lstStyle/>
                    <a:p>
                      <a:pPr marL="63500" marR="63500" algn="l">
                        <a:spcBef>
                          <a:spcPts val="200"/>
                        </a:spcBef>
                        <a:spcAft>
                          <a:spcPts val="200"/>
                        </a:spcAft>
                        <a:buNone/>
                      </a:pPr>
                      <a:r>
                        <a:rPr lang="en-US" sz="800" dirty="0">
                          <a:solidFill>
                            <a:srgbClr val="111111">
                              <a:alpha val="100000"/>
                            </a:srgbClr>
                          </a:solidFill>
                          <a:latin typeface="Arial"/>
                          <a:cs typeface="Arial"/>
                        </a:rPr>
                        <a:t>SYN550023 (200) GA/L</a:t>
                      </a:r>
                      <a:endParaRPr sz="800" dirty="0">
                        <a:solidFill>
                          <a:srgbClr val="111111">
                            <a:alpha val="100000"/>
                          </a:srgbClr>
                        </a:solidFill>
                        <a:latin typeface="Arial"/>
                        <a:cs typeface="Arial"/>
                      </a:endParaRPr>
                    </a:p>
                  </a:txBody>
                  <a:tcPr marL="0" marR="0" marT="0" marB="0" anchor="ctr">
                    <a:solidFill>
                      <a:srgbClr val="00B0F0"/>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SYN550023</a:t>
                      </a:r>
                      <a:endParaRPr sz="800" dirty="0">
                        <a:solidFill>
                          <a:srgbClr val="111111">
                            <a:alpha val="100000"/>
                          </a:srgbClr>
                        </a:solidFill>
                        <a:latin typeface="Arial"/>
                        <a:cs typeface="Arial"/>
                      </a:endParaRPr>
                    </a:p>
                  </a:txBody>
                  <a:tcPr marL="0" marR="0" marT="0" marB="0" anchor="ctr">
                    <a:solidFill>
                      <a:srgbClr val="00B0F0"/>
                    </a:solidFill>
                  </a:tcPr>
                </a:tc>
                <a:tc>
                  <a:txBody>
                    <a:bodyPr/>
                    <a:lstStyle/>
                    <a:p>
                      <a:pPr marL="63500" marR="63500" algn="l">
                        <a:spcBef>
                          <a:spcPts val="200"/>
                        </a:spcBef>
                        <a:spcAft>
                          <a:spcPts val="200"/>
                        </a:spcAft>
                        <a:buNone/>
                      </a:pPr>
                      <a:r>
                        <a:rPr lang="en-US" sz="800">
                          <a:latin typeface="Arial" panose="020B0604020202020204" pitchFamily="34" charset="0"/>
                          <a:cs typeface="Arial" panose="020B0604020202020204" pitchFamily="34" charset="0"/>
                        </a:rPr>
                        <a:t>200 gA/L</a:t>
                      </a:r>
                      <a:endParaRPr sz="800" dirty="0">
                        <a:latin typeface="Arial" panose="020B0604020202020204" pitchFamily="34" charset="0"/>
                        <a:cs typeface="Arial" panose="020B0604020202020204" pitchFamily="34" charset="0"/>
                      </a:endParaRPr>
                    </a:p>
                  </a:txBody>
                  <a:tcPr marL="0" marR="0" marT="0" marB="0" anchor="ctr">
                    <a:solidFill>
                      <a:srgbClr val="00B0F0"/>
                    </a:solidFill>
                  </a:tcPr>
                </a:tc>
                <a:tc>
                  <a:txBody>
                    <a:bodyPr/>
                    <a:lstStyle/>
                    <a:p>
                      <a:pPr marL="63500" marR="63500" algn="l">
                        <a:spcBef>
                          <a:spcPts val="200"/>
                        </a:spcBef>
                        <a:spcAft>
                          <a:spcPts val="200"/>
                        </a:spcAft>
                        <a:buNone/>
                      </a:pPr>
                      <a:r>
                        <a:rPr lang="en-US" sz="800">
                          <a:latin typeface="Arial" panose="020B0604020202020204" pitchFamily="34" charset="0"/>
                          <a:cs typeface="Arial" panose="020B0604020202020204" pitchFamily="34" charset="0"/>
                        </a:rPr>
                        <a:t>EC</a:t>
                      </a:r>
                      <a:endParaRPr sz="800" dirty="0">
                        <a:latin typeface="Arial" panose="020B0604020202020204" pitchFamily="34" charset="0"/>
                        <a:cs typeface="Arial" panose="020B0604020202020204" pitchFamily="34" charset="0"/>
                      </a:endParaRPr>
                    </a:p>
                  </a:txBody>
                  <a:tcPr marL="0" marR="0" marT="0" marB="0" anchor="ctr">
                    <a:solidFill>
                      <a:srgbClr val="00B0F0"/>
                    </a:solidFill>
                  </a:tcPr>
                </a:tc>
                <a:tc>
                  <a:txBody>
                    <a:bodyPr/>
                    <a:lstStyle/>
                    <a:p>
                      <a:pPr marL="63500" marR="63500" algn="l">
                        <a:spcBef>
                          <a:spcPts val="200"/>
                        </a:spcBef>
                        <a:spcAft>
                          <a:spcPts val="200"/>
                        </a:spcAft>
                        <a:buNone/>
                      </a:pPr>
                      <a:r>
                        <a:rPr lang="en-US" sz="800">
                          <a:latin typeface="Arial" panose="020B0604020202020204" pitchFamily="34" charset="0"/>
                          <a:cs typeface="Arial" panose="020B0604020202020204" pitchFamily="34" charset="0"/>
                        </a:rPr>
                        <a:t>50 g a/ha</a:t>
                      </a:r>
                      <a:endParaRPr sz="800" dirty="0">
                        <a:latin typeface="Arial" panose="020B0604020202020204" pitchFamily="34" charset="0"/>
                        <a:cs typeface="Arial" panose="020B0604020202020204" pitchFamily="34" charset="0"/>
                      </a:endParaRPr>
                    </a:p>
                  </a:txBody>
                  <a:tcPr marL="0" marR="0" marT="0" marB="0" anchor="ctr">
                    <a:solidFill>
                      <a:srgbClr val="00B0F0"/>
                    </a:solidFill>
                  </a:tcPr>
                </a:tc>
                <a:tc>
                  <a:txBody>
                    <a:bodyPr/>
                    <a:lstStyle/>
                    <a:p>
                      <a:pPr marL="63500" marR="63500" algn="l">
                        <a:spcBef>
                          <a:spcPts val="200"/>
                        </a:spcBef>
                        <a:spcAft>
                          <a:spcPts val="200"/>
                        </a:spcAft>
                        <a:buNone/>
                      </a:pPr>
                      <a:r>
                        <a:rPr lang="en-US" sz="800">
                          <a:latin typeface="Arial" panose="020B0604020202020204" pitchFamily="34" charset="0"/>
                          <a:cs typeface="Arial" panose="020B0604020202020204" pitchFamily="34" charset="0"/>
                        </a:rPr>
                        <a:t>0.25 L/ha</a:t>
                      </a:r>
                      <a:endParaRPr sz="800" dirty="0">
                        <a:latin typeface="Arial" panose="020B0604020202020204" pitchFamily="34" charset="0"/>
                        <a:cs typeface="Arial" panose="020B0604020202020204" pitchFamily="34" charset="0"/>
                      </a:endParaRPr>
                    </a:p>
                  </a:txBody>
                  <a:tcPr marL="0" marR="0" marT="0" marB="0" anchor="ctr">
                    <a:solidFill>
                      <a:srgbClr val="00B0F0"/>
                    </a:solidFill>
                  </a:tcPr>
                </a:tc>
                <a:tc>
                  <a:txBody>
                    <a:bodyPr/>
                    <a:lstStyle/>
                    <a:p>
                      <a:pPr marL="63500" marR="63500" algn="l">
                        <a:spcBef>
                          <a:spcPts val="200"/>
                        </a:spcBef>
                        <a:spcAft>
                          <a:spcPts val="200"/>
                        </a:spcAft>
                        <a:buNone/>
                      </a:pPr>
                      <a:r>
                        <a:rPr lang="en-US" sz="800"/>
                        <a:t>A</a:t>
                      </a:r>
                      <a:endParaRPr sz="800" dirty="0"/>
                    </a:p>
                  </a:txBody>
                  <a:tcPr marL="0" marR="0" marT="0" marB="0" anchor="ctr">
                    <a:solidFill>
                      <a:srgbClr val="00B0F0"/>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NONINC</a:t>
                      </a:r>
                      <a:endParaRPr sz="800" dirty="0">
                        <a:solidFill>
                          <a:srgbClr val="111111">
                            <a:alpha val="100000"/>
                          </a:srgbClr>
                        </a:solidFill>
                        <a:latin typeface="Arial"/>
                        <a:cs typeface="Arial"/>
                      </a:endParaRPr>
                    </a:p>
                  </a:txBody>
                  <a:tcPr marL="0" marR="0" marT="0" marB="0" anchor="ctr">
                    <a:solidFill>
                      <a:srgbClr val="00B0F0"/>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POSPOS</a:t>
                      </a:r>
                      <a:endParaRPr sz="800" dirty="0">
                        <a:solidFill>
                          <a:srgbClr val="111111">
                            <a:alpha val="100000"/>
                          </a:srgbClr>
                        </a:solidFill>
                        <a:latin typeface="Arial"/>
                        <a:cs typeface="Arial"/>
                      </a:endParaRPr>
                    </a:p>
                  </a:txBody>
                  <a:tcPr marL="0" marR="0" marT="0" marB="0" anchor="ctr">
                    <a:solidFill>
                      <a:srgbClr val="00B0F0"/>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BROFOL</a:t>
                      </a:r>
                      <a:endParaRPr sz="800" dirty="0">
                        <a:solidFill>
                          <a:srgbClr val="111111">
                            <a:alpha val="100000"/>
                          </a:srgbClr>
                        </a:solidFill>
                        <a:latin typeface="Arial"/>
                        <a:cs typeface="Arial"/>
                      </a:endParaRPr>
                    </a:p>
                  </a:txBody>
                  <a:tcPr marL="0" marR="0" marT="0" marB="0" anchor="ctr">
                    <a:solidFill>
                      <a:srgbClr val="00B0F0"/>
                    </a:solidFill>
                  </a:tcPr>
                </a:tc>
                <a:extLst>
                  <a:ext uri="{0D108BD9-81ED-4DB2-BD59-A6C34878D82A}">
                    <a16:rowId xmlns:a16="http://schemas.microsoft.com/office/drawing/2014/main" val="2904193286"/>
                  </a:ext>
                </a:extLst>
              </a:tr>
              <a:tr h="230685">
                <a:tc>
                  <a:txBody>
                    <a:bodyPr/>
                    <a:lstStyle/>
                    <a:p>
                      <a:pPr marL="63500" marR="63500" algn="r">
                        <a:spcBef>
                          <a:spcPts val="200"/>
                        </a:spcBef>
                        <a:spcAft>
                          <a:spcPts val="200"/>
                        </a:spcAft>
                        <a:buNone/>
                      </a:pPr>
                      <a:r>
                        <a:rPr lang="en-US" sz="800">
                          <a:solidFill>
                            <a:srgbClr val="111111">
                              <a:alpha val="100000"/>
                            </a:srgbClr>
                          </a:solidFill>
                          <a:latin typeface="Arial"/>
                          <a:cs typeface="Arial"/>
                        </a:rPr>
                        <a:t>4</a:t>
                      </a:r>
                      <a:endParaRPr sz="800" dirty="0">
                        <a:solidFill>
                          <a:srgbClr val="111111">
                            <a:alpha val="100000"/>
                          </a:srgbClr>
                        </a:solidFill>
                        <a:latin typeface="Arial"/>
                        <a:cs typeface="Arial"/>
                      </a:endParaRPr>
                    </a:p>
                  </a:txBody>
                  <a:tcPr marL="0" marR="0" marT="0" marB="0" anchor="ctr">
                    <a:solidFill>
                      <a:srgbClr val="00B0F0"/>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SELECT MAX 0.97 EC</a:t>
                      </a:r>
                      <a:endParaRPr sz="800" dirty="0">
                        <a:solidFill>
                          <a:srgbClr val="111111">
                            <a:alpha val="100000"/>
                          </a:srgbClr>
                        </a:solidFill>
                        <a:latin typeface="Arial"/>
                        <a:cs typeface="Arial"/>
                      </a:endParaRPr>
                    </a:p>
                  </a:txBody>
                  <a:tcPr marL="0" marR="0" marT="0" marB="0" anchor="ctr">
                    <a:solidFill>
                      <a:srgbClr val="00B0F0"/>
                    </a:solidFill>
                  </a:tcPr>
                </a:tc>
                <a:tc>
                  <a:txBody>
                    <a:bodyPr/>
                    <a:lstStyle/>
                    <a:p>
                      <a:pPr marL="63500" marR="63500" algn="l">
                        <a:spcBef>
                          <a:spcPts val="200"/>
                        </a:spcBef>
                        <a:spcAft>
                          <a:spcPts val="200"/>
                        </a:spcAft>
                        <a:buNone/>
                      </a:pPr>
                      <a:r>
                        <a:rPr lang="en-US" sz="800" dirty="0">
                          <a:solidFill>
                            <a:srgbClr val="111111">
                              <a:alpha val="100000"/>
                            </a:srgbClr>
                          </a:solidFill>
                          <a:latin typeface="Arial"/>
                          <a:cs typeface="Arial"/>
                        </a:rPr>
                        <a:t>CLETHODIM (116.23) GA/L</a:t>
                      </a:r>
                      <a:endParaRPr sz="800" dirty="0">
                        <a:solidFill>
                          <a:srgbClr val="111111">
                            <a:alpha val="100000"/>
                          </a:srgbClr>
                        </a:solidFill>
                        <a:latin typeface="Arial"/>
                        <a:cs typeface="Arial"/>
                      </a:endParaRPr>
                    </a:p>
                  </a:txBody>
                  <a:tcPr marL="0" marR="0" marT="0" marB="0" anchor="ctr">
                    <a:solidFill>
                      <a:srgbClr val="00B0F0"/>
                    </a:solidFill>
                  </a:tcPr>
                </a:tc>
                <a:tc>
                  <a:txBody>
                    <a:bodyPr/>
                    <a:lstStyle/>
                    <a:p>
                      <a:pPr marL="63500" marR="63500" algn="l">
                        <a:spcBef>
                          <a:spcPts val="200"/>
                        </a:spcBef>
                        <a:spcAft>
                          <a:spcPts val="200"/>
                        </a:spcAft>
                        <a:buNone/>
                      </a:pPr>
                      <a:endParaRPr sz="800" dirty="0">
                        <a:solidFill>
                          <a:srgbClr val="111111">
                            <a:alpha val="100000"/>
                          </a:srgbClr>
                        </a:solidFill>
                        <a:latin typeface="Arial"/>
                        <a:cs typeface="Arial"/>
                      </a:endParaRPr>
                    </a:p>
                  </a:txBody>
                  <a:tcPr marL="0" marR="0" marT="0" marB="0" anchor="ctr">
                    <a:solidFill>
                      <a:srgbClr val="00B0F0"/>
                    </a:solidFill>
                  </a:tcPr>
                </a:tc>
                <a:tc>
                  <a:txBody>
                    <a:bodyPr/>
                    <a:lstStyle/>
                    <a:p>
                      <a:pPr marL="63500" marR="63500" algn="l">
                        <a:spcBef>
                          <a:spcPts val="200"/>
                        </a:spcBef>
                        <a:spcAft>
                          <a:spcPts val="200"/>
                        </a:spcAft>
                        <a:buNone/>
                      </a:pPr>
                      <a:r>
                        <a:rPr lang="en-US" sz="800">
                          <a:latin typeface="Arial" panose="020B0604020202020204" pitchFamily="34" charset="0"/>
                          <a:cs typeface="Arial" panose="020B0604020202020204" pitchFamily="34" charset="0"/>
                        </a:rPr>
                        <a:t>116.23 gA/L</a:t>
                      </a:r>
                      <a:endParaRPr sz="800" dirty="0">
                        <a:latin typeface="Arial" panose="020B0604020202020204" pitchFamily="34" charset="0"/>
                        <a:cs typeface="Arial" panose="020B0604020202020204" pitchFamily="34" charset="0"/>
                      </a:endParaRPr>
                    </a:p>
                  </a:txBody>
                  <a:tcPr marL="0" marR="0" marT="0" marB="0" anchor="ctr">
                    <a:solidFill>
                      <a:srgbClr val="00B0F0"/>
                    </a:solidFill>
                  </a:tcPr>
                </a:tc>
                <a:tc>
                  <a:txBody>
                    <a:bodyPr/>
                    <a:lstStyle/>
                    <a:p>
                      <a:pPr marL="63500" marR="63500" algn="l">
                        <a:spcBef>
                          <a:spcPts val="200"/>
                        </a:spcBef>
                        <a:spcAft>
                          <a:spcPts val="200"/>
                        </a:spcAft>
                        <a:buNone/>
                      </a:pPr>
                      <a:r>
                        <a:rPr lang="en-US" sz="800">
                          <a:latin typeface="Arial" panose="020B0604020202020204" pitchFamily="34" charset="0"/>
                          <a:cs typeface="Arial" panose="020B0604020202020204" pitchFamily="34" charset="0"/>
                        </a:rPr>
                        <a:t>EC</a:t>
                      </a:r>
                      <a:endParaRPr sz="800" dirty="0">
                        <a:latin typeface="Arial" panose="020B0604020202020204" pitchFamily="34" charset="0"/>
                        <a:cs typeface="Arial" panose="020B0604020202020204" pitchFamily="34" charset="0"/>
                      </a:endParaRPr>
                    </a:p>
                  </a:txBody>
                  <a:tcPr marL="0" marR="0" marT="0" marB="0" anchor="ctr">
                    <a:solidFill>
                      <a:srgbClr val="00B0F0"/>
                    </a:solidFill>
                  </a:tcPr>
                </a:tc>
                <a:tc>
                  <a:txBody>
                    <a:bodyPr/>
                    <a:lstStyle/>
                    <a:p>
                      <a:pPr marL="63500" marR="63500" algn="l">
                        <a:spcBef>
                          <a:spcPts val="200"/>
                        </a:spcBef>
                        <a:spcAft>
                          <a:spcPts val="200"/>
                        </a:spcAft>
                        <a:buNone/>
                      </a:pPr>
                      <a:r>
                        <a:rPr lang="en-US" sz="800">
                          <a:latin typeface="Arial" panose="020B0604020202020204" pitchFamily="34" charset="0"/>
                          <a:cs typeface="Arial" panose="020B0604020202020204" pitchFamily="34" charset="0"/>
                        </a:rPr>
                        <a:t>50 g a/ha</a:t>
                      </a:r>
                      <a:endParaRPr sz="800" dirty="0">
                        <a:latin typeface="Arial" panose="020B0604020202020204" pitchFamily="34" charset="0"/>
                        <a:cs typeface="Arial" panose="020B0604020202020204" pitchFamily="34" charset="0"/>
                      </a:endParaRPr>
                    </a:p>
                  </a:txBody>
                  <a:tcPr marL="0" marR="0" marT="0" marB="0" anchor="ctr">
                    <a:solidFill>
                      <a:srgbClr val="00B0F0"/>
                    </a:solidFill>
                  </a:tcPr>
                </a:tc>
                <a:tc>
                  <a:txBody>
                    <a:bodyPr/>
                    <a:lstStyle/>
                    <a:p>
                      <a:pPr marL="63500" marR="63500" algn="l">
                        <a:spcBef>
                          <a:spcPts val="200"/>
                        </a:spcBef>
                        <a:spcAft>
                          <a:spcPts val="200"/>
                        </a:spcAft>
                        <a:buNone/>
                      </a:pPr>
                      <a:r>
                        <a:rPr lang="en-US" sz="800">
                          <a:latin typeface="Arial" panose="020B0604020202020204" pitchFamily="34" charset="0"/>
                          <a:cs typeface="Arial" panose="020B0604020202020204" pitchFamily="34" charset="0"/>
                        </a:rPr>
                        <a:t>0.43 L/ha</a:t>
                      </a:r>
                      <a:endParaRPr sz="800" dirty="0">
                        <a:latin typeface="Arial" panose="020B0604020202020204" pitchFamily="34" charset="0"/>
                        <a:cs typeface="Arial" panose="020B0604020202020204" pitchFamily="34" charset="0"/>
                      </a:endParaRPr>
                    </a:p>
                  </a:txBody>
                  <a:tcPr marL="0" marR="0" marT="0" marB="0" anchor="ctr">
                    <a:solidFill>
                      <a:srgbClr val="00B0F0"/>
                    </a:solidFill>
                  </a:tcPr>
                </a:tc>
                <a:tc>
                  <a:txBody>
                    <a:bodyPr/>
                    <a:lstStyle/>
                    <a:p>
                      <a:pPr marL="63500" marR="63500" algn="l">
                        <a:spcBef>
                          <a:spcPts val="200"/>
                        </a:spcBef>
                        <a:spcAft>
                          <a:spcPts val="200"/>
                        </a:spcAft>
                        <a:buNone/>
                      </a:pPr>
                      <a:r>
                        <a:rPr lang="en-US" sz="800"/>
                        <a:t>A</a:t>
                      </a:r>
                      <a:endParaRPr sz="800" dirty="0"/>
                    </a:p>
                  </a:txBody>
                  <a:tcPr marL="0" marR="0" marT="0" marB="0" anchor="ctr">
                    <a:solidFill>
                      <a:srgbClr val="00B0F0"/>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NONINC</a:t>
                      </a:r>
                      <a:endParaRPr sz="800" dirty="0">
                        <a:solidFill>
                          <a:srgbClr val="111111">
                            <a:alpha val="100000"/>
                          </a:srgbClr>
                        </a:solidFill>
                        <a:latin typeface="Arial"/>
                        <a:cs typeface="Arial"/>
                      </a:endParaRPr>
                    </a:p>
                  </a:txBody>
                  <a:tcPr marL="0" marR="0" marT="0" marB="0" anchor="ctr">
                    <a:solidFill>
                      <a:srgbClr val="00B0F0"/>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POSPOS</a:t>
                      </a:r>
                      <a:endParaRPr sz="800" dirty="0">
                        <a:solidFill>
                          <a:srgbClr val="111111">
                            <a:alpha val="100000"/>
                          </a:srgbClr>
                        </a:solidFill>
                        <a:latin typeface="Arial"/>
                        <a:cs typeface="Arial"/>
                      </a:endParaRPr>
                    </a:p>
                  </a:txBody>
                  <a:tcPr marL="0" marR="0" marT="0" marB="0" anchor="ctr">
                    <a:solidFill>
                      <a:srgbClr val="00B0F0"/>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BROFOL</a:t>
                      </a:r>
                      <a:endParaRPr sz="800" dirty="0">
                        <a:solidFill>
                          <a:srgbClr val="111111">
                            <a:alpha val="100000"/>
                          </a:srgbClr>
                        </a:solidFill>
                        <a:latin typeface="Arial"/>
                        <a:cs typeface="Arial"/>
                      </a:endParaRPr>
                    </a:p>
                  </a:txBody>
                  <a:tcPr marL="0" marR="0" marT="0" marB="0" anchor="ctr">
                    <a:solidFill>
                      <a:srgbClr val="00B0F0"/>
                    </a:solidFill>
                  </a:tcPr>
                </a:tc>
                <a:extLst>
                  <a:ext uri="{0D108BD9-81ED-4DB2-BD59-A6C34878D82A}">
                    <a16:rowId xmlns:a16="http://schemas.microsoft.com/office/drawing/2014/main" val="2650234504"/>
                  </a:ext>
                </a:extLst>
              </a:tr>
              <a:tr h="230685">
                <a:tc>
                  <a:txBody>
                    <a:bodyPr/>
                    <a:lstStyle/>
                    <a:p>
                      <a:pPr marL="63500" marR="63500" algn="r">
                        <a:spcBef>
                          <a:spcPts val="200"/>
                        </a:spcBef>
                        <a:spcAft>
                          <a:spcPts val="200"/>
                        </a:spcAft>
                        <a:buNone/>
                      </a:pPr>
                      <a:r>
                        <a:rPr lang="en-US" sz="800">
                          <a:solidFill>
                            <a:srgbClr val="111111">
                              <a:alpha val="100000"/>
                            </a:srgbClr>
                          </a:solidFill>
                          <a:latin typeface="Arial"/>
                          <a:cs typeface="Arial"/>
                        </a:rPr>
                        <a:t>4</a:t>
                      </a:r>
                      <a:endParaRPr sz="800" dirty="0">
                        <a:solidFill>
                          <a:srgbClr val="111111">
                            <a:alpha val="100000"/>
                          </a:srgbClr>
                        </a:solidFill>
                        <a:latin typeface="Arial"/>
                        <a:cs typeface="Arial"/>
                      </a:endParaRPr>
                    </a:p>
                  </a:txBody>
                  <a:tcPr marL="0" marR="0" marT="0" marB="0" anchor="ctr">
                    <a:solidFill>
                      <a:srgbClr val="00B0F0"/>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ADDITIVE AGRIDEX</a:t>
                      </a:r>
                      <a:endParaRPr sz="800" dirty="0">
                        <a:solidFill>
                          <a:srgbClr val="111111">
                            <a:alpha val="100000"/>
                          </a:srgbClr>
                        </a:solidFill>
                        <a:latin typeface="Arial"/>
                        <a:cs typeface="Arial"/>
                      </a:endParaRPr>
                    </a:p>
                  </a:txBody>
                  <a:tcPr marL="0" marR="0" marT="0" marB="0" anchor="ctr">
                    <a:solidFill>
                      <a:srgbClr val="00B0F0"/>
                    </a:solidFill>
                  </a:tcPr>
                </a:tc>
                <a:tc>
                  <a:txBody>
                    <a:bodyPr/>
                    <a:lstStyle/>
                    <a:p>
                      <a:pPr marL="63500" marR="63500" algn="l">
                        <a:spcBef>
                          <a:spcPts val="200"/>
                        </a:spcBef>
                        <a:spcAft>
                          <a:spcPts val="200"/>
                        </a:spcAft>
                        <a:buNone/>
                      </a:pPr>
                      <a:r>
                        <a:rPr lang="en-US" sz="800" dirty="0">
                          <a:solidFill>
                            <a:srgbClr val="111111">
                              <a:alpha val="100000"/>
                            </a:srgbClr>
                          </a:solidFill>
                          <a:latin typeface="Arial"/>
                          <a:cs typeface="Arial"/>
                        </a:rPr>
                        <a:t>ADDITIVE AGRIDEX</a:t>
                      </a:r>
                      <a:endParaRPr sz="800" dirty="0">
                        <a:solidFill>
                          <a:srgbClr val="111111">
                            <a:alpha val="100000"/>
                          </a:srgbClr>
                        </a:solidFill>
                        <a:latin typeface="Arial"/>
                        <a:cs typeface="Arial"/>
                      </a:endParaRPr>
                    </a:p>
                  </a:txBody>
                  <a:tcPr marL="0" marR="0" marT="0" marB="0" anchor="ctr">
                    <a:solidFill>
                      <a:srgbClr val="00B0F0"/>
                    </a:solidFill>
                  </a:tcPr>
                </a:tc>
                <a:tc>
                  <a:txBody>
                    <a:bodyPr/>
                    <a:lstStyle/>
                    <a:p>
                      <a:pPr marL="63500" marR="63500" algn="l">
                        <a:spcBef>
                          <a:spcPts val="200"/>
                        </a:spcBef>
                        <a:spcAft>
                          <a:spcPts val="200"/>
                        </a:spcAft>
                        <a:buNone/>
                      </a:pPr>
                      <a:endParaRPr sz="800" dirty="0">
                        <a:solidFill>
                          <a:srgbClr val="111111">
                            <a:alpha val="100000"/>
                          </a:srgbClr>
                        </a:solidFill>
                        <a:latin typeface="Arial"/>
                        <a:cs typeface="Arial"/>
                      </a:endParaRPr>
                    </a:p>
                  </a:txBody>
                  <a:tcPr marL="0" marR="0" marT="0" marB="0" anchor="ctr">
                    <a:solidFill>
                      <a:srgbClr val="00B0F0"/>
                    </a:solidFill>
                  </a:tcPr>
                </a:tc>
                <a:tc>
                  <a:txBody>
                    <a:bodyPr/>
                    <a:lstStyle/>
                    <a:p>
                      <a:pPr marL="63500" marR="63500" algn="l">
                        <a:spcBef>
                          <a:spcPts val="200"/>
                        </a:spcBef>
                        <a:spcAft>
                          <a:spcPts val="200"/>
                        </a:spcAft>
                        <a:buNone/>
                      </a:pPr>
                      <a:endParaRPr sz="800" dirty="0">
                        <a:latin typeface="Arial" panose="020B0604020202020204" pitchFamily="34" charset="0"/>
                        <a:cs typeface="Arial" panose="020B0604020202020204" pitchFamily="34" charset="0"/>
                      </a:endParaRPr>
                    </a:p>
                  </a:txBody>
                  <a:tcPr marL="0" marR="0" marT="0" marB="0" anchor="ctr">
                    <a:solidFill>
                      <a:srgbClr val="00B0F0"/>
                    </a:solidFill>
                  </a:tcPr>
                </a:tc>
                <a:tc>
                  <a:txBody>
                    <a:bodyPr/>
                    <a:lstStyle/>
                    <a:p>
                      <a:pPr marL="63500" marR="63500" algn="l">
                        <a:spcBef>
                          <a:spcPts val="200"/>
                        </a:spcBef>
                        <a:spcAft>
                          <a:spcPts val="200"/>
                        </a:spcAft>
                        <a:buNone/>
                      </a:pPr>
                      <a:r>
                        <a:rPr lang="en-US" sz="800">
                          <a:latin typeface="Arial" panose="020B0604020202020204" pitchFamily="34" charset="0"/>
                          <a:cs typeface="Arial" panose="020B0604020202020204" pitchFamily="34" charset="0"/>
                        </a:rPr>
                        <a:t>SL</a:t>
                      </a:r>
                      <a:endParaRPr sz="800" dirty="0">
                        <a:latin typeface="Arial" panose="020B0604020202020204" pitchFamily="34" charset="0"/>
                        <a:cs typeface="Arial" panose="020B0604020202020204" pitchFamily="34" charset="0"/>
                      </a:endParaRPr>
                    </a:p>
                  </a:txBody>
                  <a:tcPr marL="0" marR="0" marT="0" marB="0" anchor="ctr">
                    <a:solidFill>
                      <a:srgbClr val="00B0F0"/>
                    </a:solidFill>
                  </a:tcPr>
                </a:tc>
                <a:tc>
                  <a:txBody>
                    <a:bodyPr/>
                    <a:lstStyle/>
                    <a:p>
                      <a:pPr marL="63500" marR="63500" algn="l">
                        <a:spcBef>
                          <a:spcPts val="200"/>
                        </a:spcBef>
                        <a:spcAft>
                          <a:spcPts val="200"/>
                        </a:spcAft>
                        <a:buNone/>
                      </a:pPr>
                      <a:r>
                        <a:rPr lang="en-US" sz="800">
                          <a:latin typeface="Arial" panose="020B0604020202020204" pitchFamily="34" charset="0"/>
                          <a:cs typeface="Arial" panose="020B0604020202020204" pitchFamily="34" charset="0"/>
                        </a:rPr>
                        <a:t>1 % v/v</a:t>
                      </a:r>
                      <a:endParaRPr sz="800" dirty="0">
                        <a:latin typeface="Arial" panose="020B0604020202020204" pitchFamily="34" charset="0"/>
                        <a:cs typeface="Arial" panose="020B0604020202020204" pitchFamily="34" charset="0"/>
                      </a:endParaRPr>
                    </a:p>
                  </a:txBody>
                  <a:tcPr marL="0" marR="0" marT="0" marB="0" anchor="ctr">
                    <a:solidFill>
                      <a:srgbClr val="00B0F0"/>
                    </a:solidFill>
                  </a:tcPr>
                </a:tc>
                <a:tc>
                  <a:txBody>
                    <a:bodyPr/>
                    <a:lstStyle/>
                    <a:p>
                      <a:pPr marL="63500" marR="63500" algn="l">
                        <a:spcBef>
                          <a:spcPts val="200"/>
                        </a:spcBef>
                        <a:spcAft>
                          <a:spcPts val="200"/>
                        </a:spcAft>
                        <a:buNone/>
                      </a:pPr>
                      <a:r>
                        <a:rPr lang="en-US" sz="800">
                          <a:latin typeface="Arial" panose="020B0604020202020204" pitchFamily="34" charset="0"/>
                          <a:cs typeface="Arial" panose="020B0604020202020204" pitchFamily="34" charset="0"/>
                        </a:rPr>
                        <a:t>1 % V/V</a:t>
                      </a:r>
                      <a:endParaRPr sz="800" dirty="0">
                        <a:latin typeface="Arial" panose="020B0604020202020204" pitchFamily="34" charset="0"/>
                        <a:cs typeface="Arial" panose="020B0604020202020204" pitchFamily="34" charset="0"/>
                      </a:endParaRPr>
                    </a:p>
                  </a:txBody>
                  <a:tcPr marL="0" marR="0" marT="0" marB="0" anchor="ctr">
                    <a:solidFill>
                      <a:srgbClr val="00B0F0"/>
                    </a:solidFill>
                  </a:tcPr>
                </a:tc>
                <a:tc>
                  <a:txBody>
                    <a:bodyPr/>
                    <a:lstStyle/>
                    <a:p>
                      <a:pPr marL="63500" marR="63500" algn="l">
                        <a:spcBef>
                          <a:spcPts val="200"/>
                        </a:spcBef>
                        <a:spcAft>
                          <a:spcPts val="200"/>
                        </a:spcAft>
                        <a:buNone/>
                      </a:pPr>
                      <a:r>
                        <a:rPr lang="en-US" sz="800"/>
                        <a:t>A</a:t>
                      </a:r>
                      <a:endParaRPr sz="800" dirty="0"/>
                    </a:p>
                  </a:txBody>
                  <a:tcPr marL="0" marR="0" marT="0" marB="0" anchor="ctr">
                    <a:solidFill>
                      <a:srgbClr val="00B0F0"/>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NONINC</a:t>
                      </a:r>
                      <a:endParaRPr sz="800" dirty="0">
                        <a:solidFill>
                          <a:srgbClr val="111111">
                            <a:alpha val="100000"/>
                          </a:srgbClr>
                        </a:solidFill>
                        <a:latin typeface="Arial"/>
                        <a:cs typeface="Arial"/>
                      </a:endParaRPr>
                    </a:p>
                  </a:txBody>
                  <a:tcPr marL="0" marR="0" marT="0" marB="0" anchor="ctr">
                    <a:solidFill>
                      <a:srgbClr val="00B0F0"/>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POSPOS</a:t>
                      </a:r>
                      <a:endParaRPr sz="800" dirty="0">
                        <a:solidFill>
                          <a:srgbClr val="111111">
                            <a:alpha val="100000"/>
                          </a:srgbClr>
                        </a:solidFill>
                        <a:latin typeface="Arial"/>
                        <a:cs typeface="Arial"/>
                      </a:endParaRPr>
                    </a:p>
                  </a:txBody>
                  <a:tcPr marL="0" marR="0" marT="0" marB="0" anchor="ctr">
                    <a:solidFill>
                      <a:srgbClr val="00B0F0"/>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BROFOL</a:t>
                      </a:r>
                      <a:endParaRPr sz="800" dirty="0">
                        <a:solidFill>
                          <a:srgbClr val="111111">
                            <a:alpha val="100000"/>
                          </a:srgbClr>
                        </a:solidFill>
                        <a:latin typeface="Arial"/>
                        <a:cs typeface="Arial"/>
                      </a:endParaRPr>
                    </a:p>
                  </a:txBody>
                  <a:tcPr marL="0" marR="0" marT="0" marB="0" anchor="ctr">
                    <a:solidFill>
                      <a:srgbClr val="00B0F0"/>
                    </a:solidFill>
                  </a:tcPr>
                </a:tc>
                <a:extLst>
                  <a:ext uri="{0D108BD9-81ED-4DB2-BD59-A6C34878D82A}">
                    <a16:rowId xmlns:a16="http://schemas.microsoft.com/office/drawing/2014/main" val="2805259147"/>
                  </a:ext>
                </a:extLst>
              </a:tr>
              <a:tr h="230685">
                <a:tc>
                  <a:txBody>
                    <a:bodyPr/>
                    <a:lstStyle/>
                    <a:p>
                      <a:pPr marL="63500" marR="63500" algn="r">
                        <a:spcBef>
                          <a:spcPts val="200"/>
                        </a:spcBef>
                        <a:spcAft>
                          <a:spcPts val="200"/>
                        </a:spcAft>
                        <a:buNone/>
                      </a:pPr>
                      <a:r>
                        <a:rPr lang="en-US" sz="800">
                          <a:solidFill>
                            <a:srgbClr val="111111">
                              <a:alpha val="100000"/>
                            </a:srgbClr>
                          </a:solidFill>
                          <a:latin typeface="Arial"/>
                          <a:cs typeface="Arial"/>
                        </a:rPr>
                        <a:t>5</a:t>
                      </a:r>
                      <a:endParaRPr sz="800" dirty="0">
                        <a:solidFill>
                          <a:srgbClr val="111111">
                            <a:alpha val="100000"/>
                          </a:srgbClr>
                        </a:solidFill>
                        <a:latin typeface="Arial"/>
                        <a:cs typeface="Arial"/>
                      </a:endParaRPr>
                    </a:p>
                  </a:txBody>
                  <a:tcPr marL="0" marR="0" marT="0" marB="0" anchor="ctr">
                    <a:solidFill>
                      <a:srgbClr val="00B0F0"/>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AMSOL</a:t>
                      </a:r>
                      <a:endParaRPr sz="800" dirty="0">
                        <a:solidFill>
                          <a:srgbClr val="111111">
                            <a:alpha val="100000"/>
                          </a:srgbClr>
                        </a:solidFill>
                        <a:latin typeface="Arial"/>
                        <a:cs typeface="Arial"/>
                      </a:endParaRPr>
                    </a:p>
                  </a:txBody>
                  <a:tcPr marL="0" marR="0" marT="0" marB="0" anchor="ctr">
                    <a:solidFill>
                      <a:srgbClr val="00B0F0"/>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AMMONIUM SULFATE</a:t>
                      </a:r>
                      <a:endParaRPr sz="800" dirty="0">
                        <a:solidFill>
                          <a:srgbClr val="111111">
                            <a:alpha val="100000"/>
                          </a:srgbClr>
                        </a:solidFill>
                        <a:latin typeface="Arial"/>
                        <a:cs typeface="Arial"/>
                      </a:endParaRPr>
                    </a:p>
                  </a:txBody>
                  <a:tcPr marL="0" marR="0" marT="0" marB="0" anchor="ctr">
                    <a:solidFill>
                      <a:srgbClr val="00B0F0"/>
                    </a:solidFill>
                  </a:tcPr>
                </a:tc>
                <a:tc>
                  <a:txBody>
                    <a:bodyPr/>
                    <a:lstStyle/>
                    <a:p>
                      <a:pPr marL="63500" marR="63500" algn="l">
                        <a:spcBef>
                          <a:spcPts val="200"/>
                        </a:spcBef>
                        <a:spcAft>
                          <a:spcPts val="200"/>
                        </a:spcAft>
                        <a:buNone/>
                      </a:pPr>
                      <a:endParaRPr sz="800" dirty="0">
                        <a:solidFill>
                          <a:srgbClr val="111111">
                            <a:alpha val="100000"/>
                          </a:srgbClr>
                        </a:solidFill>
                        <a:latin typeface="Arial"/>
                        <a:cs typeface="Arial"/>
                      </a:endParaRPr>
                    </a:p>
                  </a:txBody>
                  <a:tcPr marL="0" marR="0" marT="0" marB="0" anchor="ctr">
                    <a:solidFill>
                      <a:srgbClr val="00B0F0"/>
                    </a:solidFill>
                  </a:tcPr>
                </a:tc>
                <a:tc>
                  <a:txBody>
                    <a:bodyPr/>
                    <a:lstStyle/>
                    <a:p>
                      <a:pPr marL="63500" marR="63500" algn="l">
                        <a:spcBef>
                          <a:spcPts val="200"/>
                        </a:spcBef>
                        <a:spcAft>
                          <a:spcPts val="200"/>
                        </a:spcAft>
                        <a:buNone/>
                      </a:pPr>
                      <a:endParaRPr sz="800" dirty="0">
                        <a:latin typeface="Arial" panose="020B0604020202020204" pitchFamily="34" charset="0"/>
                        <a:cs typeface="Arial" panose="020B0604020202020204" pitchFamily="34" charset="0"/>
                      </a:endParaRPr>
                    </a:p>
                  </a:txBody>
                  <a:tcPr marL="0" marR="0" marT="0" marB="0" anchor="ctr">
                    <a:solidFill>
                      <a:srgbClr val="00B0F0"/>
                    </a:solidFill>
                  </a:tcPr>
                </a:tc>
                <a:tc>
                  <a:txBody>
                    <a:bodyPr/>
                    <a:lstStyle/>
                    <a:p>
                      <a:pPr marL="63500" marR="63500" algn="l">
                        <a:spcBef>
                          <a:spcPts val="200"/>
                        </a:spcBef>
                        <a:spcAft>
                          <a:spcPts val="200"/>
                        </a:spcAft>
                        <a:buNone/>
                      </a:pPr>
                      <a:r>
                        <a:rPr lang="en-US" sz="800" dirty="0">
                          <a:latin typeface="Arial" panose="020B0604020202020204" pitchFamily="34" charset="0"/>
                          <a:cs typeface="Arial" panose="020B0604020202020204" pitchFamily="34" charset="0"/>
                        </a:rPr>
                        <a:t>SL</a:t>
                      </a:r>
                      <a:endParaRPr sz="800" dirty="0">
                        <a:latin typeface="Arial" panose="020B0604020202020204" pitchFamily="34" charset="0"/>
                        <a:cs typeface="Arial" panose="020B0604020202020204" pitchFamily="34" charset="0"/>
                      </a:endParaRPr>
                    </a:p>
                  </a:txBody>
                  <a:tcPr marL="0" marR="0" marT="0" marB="0" anchor="ctr">
                    <a:solidFill>
                      <a:srgbClr val="00B0F0"/>
                    </a:solidFill>
                  </a:tcPr>
                </a:tc>
                <a:tc>
                  <a:txBody>
                    <a:bodyPr/>
                    <a:lstStyle/>
                    <a:p>
                      <a:pPr marL="63500" marR="63500" algn="l">
                        <a:spcBef>
                          <a:spcPts val="200"/>
                        </a:spcBef>
                        <a:spcAft>
                          <a:spcPts val="200"/>
                        </a:spcAft>
                        <a:buNone/>
                      </a:pPr>
                      <a:r>
                        <a:rPr lang="en-US" sz="800" dirty="0">
                          <a:latin typeface="Arial" panose="020B0604020202020204" pitchFamily="34" charset="0"/>
                          <a:cs typeface="Arial" panose="020B0604020202020204" pitchFamily="34" charset="0"/>
                        </a:rPr>
                        <a:t>2.5 % v/v</a:t>
                      </a:r>
                      <a:endParaRPr sz="800" dirty="0">
                        <a:latin typeface="Arial" panose="020B0604020202020204" pitchFamily="34" charset="0"/>
                        <a:cs typeface="Arial" panose="020B0604020202020204" pitchFamily="34" charset="0"/>
                      </a:endParaRPr>
                    </a:p>
                  </a:txBody>
                  <a:tcPr marL="0" marR="0" marT="0" marB="0" anchor="ctr">
                    <a:solidFill>
                      <a:srgbClr val="00B0F0"/>
                    </a:solidFill>
                  </a:tcPr>
                </a:tc>
                <a:tc>
                  <a:txBody>
                    <a:bodyPr/>
                    <a:lstStyle/>
                    <a:p>
                      <a:pPr marL="63500" marR="63500" algn="l">
                        <a:spcBef>
                          <a:spcPts val="200"/>
                        </a:spcBef>
                        <a:spcAft>
                          <a:spcPts val="200"/>
                        </a:spcAft>
                        <a:buNone/>
                      </a:pPr>
                      <a:r>
                        <a:rPr lang="en-US" sz="800">
                          <a:latin typeface="Arial" panose="020B0604020202020204" pitchFamily="34" charset="0"/>
                          <a:cs typeface="Arial" panose="020B0604020202020204" pitchFamily="34" charset="0"/>
                        </a:rPr>
                        <a:t>2.5 % V/V</a:t>
                      </a:r>
                      <a:endParaRPr sz="800" dirty="0">
                        <a:latin typeface="Arial" panose="020B0604020202020204" pitchFamily="34" charset="0"/>
                        <a:cs typeface="Arial" panose="020B0604020202020204" pitchFamily="34" charset="0"/>
                      </a:endParaRPr>
                    </a:p>
                  </a:txBody>
                  <a:tcPr marL="0" marR="0" marT="0" marB="0" anchor="ctr">
                    <a:solidFill>
                      <a:srgbClr val="00B0F0"/>
                    </a:solidFill>
                  </a:tcPr>
                </a:tc>
                <a:tc>
                  <a:txBody>
                    <a:bodyPr/>
                    <a:lstStyle/>
                    <a:p>
                      <a:pPr marL="63500" marR="63500" algn="l">
                        <a:spcBef>
                          <a:spcPts val="200"/>
                        </a:spcBef>
                        <a:spcAft>
                          <a:spcPts val="200"/>
                        </a:spcAft>
                        <a:buNone/>
                      </a:pPr>
                      <a:r>
                        <a:rPr lang="en-US" sz="800"/>
                        <a:t>A</a:t>
                      </a:r>
                      <a:endParaRPr sz="800" dirty="0"/>
                    </a:p>
                  </a:txBody>
                  <a:tcPr marL="0" marR="0" marT="0" marB="0" anchor="ctr">
                    <a:solidFill>
                      <a:srgbClr val="00B0F0"/>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NONINC</a:t>
                      </a:r>
                      <a:endParaRPr sz="800" dirty="0">
                        <a:solidFill>
                          <a:srgbClr val="111111">
                            <a:alpha val="100000"/>
                          </a:srgbClr>
                        </a:solidFill>
                        <a:latin typeface="Arial"/>
                        <a:cs typeface="Arial"/>
                      </a:endParaRPr>
                    </a:p>
                  </a:txBody>
                  <a:tcPr marL="0" marR="0" marT="0" marB="0" anchor="ctr">
                    <a:solidFill>
                      <a:srgbClr val="00B0F0"/>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POSPOS</a:t>
                      </a:r>
                      <a:endParaRPr sz="800" dirty="0">
                        <a:solidFill>
                          <a:srgbClr val="111111">
                            <a:alpha val="100000"/>
                          </a:srgbClr>
                        </a:solidFill>
                        <a:latin typeface="Arial"/>
                        <a:cs typeface="Arial"/>
                      </a:endParaRPr>
                    </a:p>
                  </a:txBody>
                  <a:tcPr marL="0" marR="0" marT="0" marB="0" anchor="ctr">
                    <a:solidFill>
                      <a:srgbClr val="00B0F0"/>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BROFOL</a:t>
                      </a:r>
                      <a:endParaRPr sz="800" dirty="0">
                        <a:solidFill>
                          <a:srgbClr val="111111">
                            <a:alpha val="100000"/>
                          </a:srgbClr>
                        </a:solidFill>
                        <a:latin typeface="Arial"/>
                        <a:cs typeface="Arial"/>
                      </a:endParaRPr>
                    </a:p>
                  </a:txBody>
                  <a:tcPr marL="0" marR="0" marT="0" marB="0" anchor="ctr">
                    <a:solidFill>
                      <a:srgbClr val="00B0F0"/>
                    </a:solidFill>
                  </a:tcPr>
                </a:tc>
                <a:extLst>
                  <a:ext uri="{0D108BD9-81ED-4DB2-BD59-A6C34878D82A}">
                    <a16:rowId xmlns:a16="http://schemas.microsoft.com/office/drawing/2014/main" val="2154207257"/>
                  </a:ext>
                </a:extLst>
              </a:tr>
              <a:tr h="230685">
                <a:tc>
                  <a:txBody>
                    <a:bodyPr/>
                    <a:lstStyle/>
                    <a:p>
                      <a:pPr marL="63500" marR="63500" algn="r">
                        <a:spcBef>
                          <a:spcPts val="200"/>
                        </a:spcBef>
                        <a:spcAft>
                          <a:spcPts val="200"/>
                        </a:spcAft>
                        <a:buNone/>
                      </a:pPr>
                      <a:r>
                        <a:rPr lang="en-US" sz="800">
                          <a:solidFill>
                            <a:srgbClr val="111111">
                              <a:alpha val="100000"/>
                            </a:srgbClr>
                          </a:solidFill>
                          <a:latin typeface="Arial"/>
                          <a:cs typeface="Arial"/>
                        </a:rPr>
                        <a:t>5</a:t>
                      </a:r>
                      <a:endParaRPr sz="800" dirty="0">
                        <a:solidFill>
                          <a:srgbClr val="111111">
                            <a:alpha val="100000"/>
                          </a:srgbClr>
                        </a:solidFill>
                        <a:latin typeface="Arial"/>
                        <a:cs typeface="Arial"/>
                      </a:endParaRPr>
                    </a:p>
                  </a:txBody>
                  <a:tcPr marL="0" marR="0" marT="0" marB="0" anchor="ctr">
                    <a:solidFill>
                      <a:srgbClr val="00B0F0"/>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EXF17381 [P]</a:t>
                      </a:r>
                      <a:endParaRPr sz="800" dirty="0">
                        <a:solidFill>
                          <a:srgbClr val="111111">
                            <a:alpha val="100000"/>
                          </a:srgbClr>
                        </a:solidFill>
                        <a:latin typeface="Arial"/>
                        <a:cs typeface="Arial"/>
                      </a:endParaRPr>
                    </a:p>
                  </a:txBody>
                  <a:tcPr marL="0" marR="0" marT="0" marB="0" anchor="ctr">
                    <a:solidFill>
                      <a:srgbClr val="00B0F0"/>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SYN550023 (200) GA/L</a:t>
                      </a:r>
                      <a:endParaRPr sz="800" dirty="0">
                        <a:solidFill>
                          <a:srgbClr val="111111">
                            <a:alpha val="100000"/>
                          </a:srgbClr>
                        </a:solidFill>
                        <a:latin typeface="Arial"/>
                        <a:cs typeface="Arial"/>
                      </a:endParaRPr>
                    </a:p>
                  </a:txBody>
                  <a:tcPr marL="0" marR="0" marT="0" marB="0" anchor="ctr">
                    <a:solidFill>
                      <a:srgbClr val="00B0F0"/>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SYN550023</a:t>
                      </a:r>
                      <a:endParaRPr sz="800" dirty="0">
                        <a:solidFill>
                          <a:srgbClr val="111111">
                            <a:alpha val="100000"/>
                          </a:srgbClr>
                        </a:solidFill>
                        <a:latin typeface="Arial"/>
                        <a:cs typeface="Arial"/>
                      </a:endParaRPr>
                    </a:p>
                  </a:txBody>
                  <a:tcPr marL="0" marR="0" marT="0" marB="0" anchor="ctr">
                    <a:solidFill>
                      <a:srgbClr val="00B0F0"/>
                    </a:solidFill>
                  </a:tcPr>
                </a:tc>
                <a:tc>
                  <a:txBody>
                    <a:bodyPr/>
                    <a:lstStyle/>
                    <a:p>
                      <a:pPr marL="63500" marR="63500" algn="l">
                        <a:spcBef>
                          <a:spcPts val="200"/>
                        </a:spcBef>
                        <a:spcAft>
                          <a:spcPts val="200"/>
                        </a:spcAft>
                        <a:buNone/>
                      </a:pPr>
                      <a:r>
                        <a:rPr lang="en-US" sz="800">
                          <a:latin typeface="Arial" panose="020B0604020202020204" pitchFamily="34" charset="0"/>
                          <a:cs typeface="Arial" panose="020B0604020202020204" pitchFamily="34" charset="0"/>
                        </a:rPr>
                        <a:t>200 gA/L</a:t>
                      </a:r>
                      <a:endParaRPr sz="800" dirty="0">
                        <a:latin typeface="Arial" panose="020B0604020202020204" pitchFamily="34" charset="0"/>
                        <a:cs typeface="Arial" panose="020B0604020202020204" pitchFamily="34" charset="0"/>
                      </a:endParaRPr>
                    </a:p>
                  </a:txBody>
                  <a:tcPr marL="0" marR="0" marT="0" marB="0" anchor="ctr">
                    <a:solidFill>
                      <a:srgbClr val="00B0F0"/>
                    </a:solidFill>
                  </a:tcPr>
                </a:tc>
                <a:tc>
                  <a:txBody>
                    <a:bodyPr/>
                    <a:lstStyle/>
                    <a:p>
                      <a:pPr marL="63500" marR="63500" algn="l">
                        <a:spcBef>
                          <a:spcPts val="200"/>
                        </a:spcBef>
                        <a:spcAft>
                          <a:spcPts val="200"/>
                        </a:spcAft>
                        <a:buNone/>
                      </a:pPr>
                      <a:r>
                        <a:rPr lang="en-US" sz="800">
                          <a:latin typeface="Arial" panose="020B0604020202020204" pitchFamily="34" charset="0"/>
                          <a:cs typeface="Arial" panose="020B0604020202020204" pitchFamily="34" charset="0"/>
                        </a:rPr>
                        <a:t>EC</a:t>
                      </a:r>
                      <a:endParaRPr sz="800" dirty="0">
                        <a:latin typeface="Arial" panose="020B0604020202020204" pitchFamily="34" charset="0"/>
                        <a:cs typeface="Arial" panose="020B0604020202020204" pitchFamily="34" charset="0"/>
                      </a:endParaRPr>
                    </a:p>
                  </a:txBody>
                  <a:tcPr marL="0" marR="0" marT="0" marB="0" anchor="ctr">
                    <a:solidFill>
                      <a:srgbClr val="00B0F0"/>
                    </a:solidFill>
                  </a:tcPr>
                </a:tc>
                <a:tc>
                  <a:txBody>
                    <a:bodyPr/>
                    <a:lstStyle/>
                    <a:p>
                      <a:pPr marL="63500" marR="63500" algn="l">
                        <a:spcBef>
                          <a:spcPts val="200"/>
                        </a:spcBef>
                        <a:spcAft>
                          <a:spcPts val="200"/>
                        </a:spcAft>
                        <a:buNone/>
                      </a:pPr>
                      <a:r>
                        <a:rPr lang="en-US" sz="800" dirty="0">
                          <a:latin typeface="Arial" panose="020B0604020202020204" pitchFamily="34" charset="0"/>
                          <a:cs typeface="Arial" panose="020B0604020202020204" pitchFamily="34" charset="0"/>
                        </a:rPr>
                        <a:t>50 g a/ha</a:t>
                      </a:r>
                      <a:endParaRPr sz="800" dirty="0">
                        <a:latin typeface="Arial" panose="020B0604020202020204" pitchFamily="34" charset="0"/>
                        <a:cs typeface="Arial" panose="020B0604020202020204" pitchFamily="34" charset="0"/>
                      </a:endParaRPr>
                    </a:p>
                  </a:txBody>
                  <a:tcPr marL="0" marR="0" marT="0" marB="0" anchor="ctr">
                    <a:solidFill>
                      <a:srgbClr val="00B0F0"/>
                    </a:solidFill>
                  </a:tcPr>
                </a:tc>
                <a:tc>
                  <a:txBody>
                    <a:bodyPr/>
                    <a:lstStyle/>
                    <a:p>
                      <a:pPr marL="63500" marR="63500" algn="l">
                        <a:spcBef>
                          <a:spcPts val="200"/>
                        </a:spcBef>
                        <a:spcAft>
                          <a:spcPts val="200"/>
                        </a:spcAft>
                        <a:buNone/>
                      </a:pPr>
                      <a:r>
                        <a:rPr lang="en-US" sz="800" dirty="0">
                          <a:latin typeface="Arial" panose="020B0604020202020204" pitchFamily="34" charset="0"/>
                          <a:cs typeface="Arial" panose="020B0604020202020204" pitchFamily="34" charset="0"/>
                        </a:rPr>
                        <a:t>0.25 L/ha</a:t>
                      </a:r>
                      <a:endParaRPr sz="800" dirty="0">
                        <a:latin typeface="Arial" panose="020B0604020202020204" pitchFamily="34" charset="0"/>
                        <a:cs typeface="Arial" panose="020B0604020202020204" pitchFamily="34" charset="0"/>
                      </a:endParaRPr>
                    </a:p>
                  </a:txBody>
                  <a:tcPr marL="0" marR="0" marT="0" marB="0" anchor="ctr">
                    <a:solidFill>
                      <a:srgbClr val="00B0F0"/>
                    </a:solidFill>
                  </a:tcPr>
                </a:tc>
                <a:tc>
                  <a:txBody>
                    <a:bodyPr/>
                    <a:lstStyle/>
                    <a:p>
                      <a:pPr marL="63500" marR="63500" algn="l">
                        <a:spcBef>
                          <a:spcPts val="200"/>
                        </a:spcBef>
                        <a:spcAft>
                          <a:spcPts val="200"/>
                        </a:spcAft>
                        <a:buNone/>
                      </a:pPr>
                      <a:r>
                        <a:rPr lang="en-US" sz="800"/>
                        <a:t>A</a:t>
                      </a:r>
                      <a:endParaRPr sz="800" dirty="0"/>
                    </a:p>
                  </a:txBody>
                  <a:tcPr marL="0" marR="0" marT="0" marB="0" anchor="ctr">
                    <a:solidFill>
                      <a:srgbClr val="00B0F0"/>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NONINC</a:t>
                      </a:r>
                      <a:endParaRPr sz="800" dirty="0">
                        <a:solidFill>
                          <a:srgbClr val="111111">
                            <a:alpha val="100000"/>
                          </a:srgbClr>
                        </a:solidFill>
                        <a:latin typeface="Arial"/>
                        <a:cs typeface="Arial"/>
                      </a:endParaRPr>
                    </a:p>
                  </a:txBody>
                  <a:tcPr marL="0" marR="0" marT="0" marB="0" anchor="ctr">
                    <a:solidFill>
                      <a:srgbClr val="00B0F0"/>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POSPOS</a:t>
                      </a:r>
                      <a:endParaRPr sz="800" dirty="0">
                        <a:solidFill>
                          <a:srgbClr val="111111">
                            <a:alpha val="100000"/>
                          </a:srgbClr>
                        </a:solidFill>
                        <a:latin typeface="Arial"/>
                        <a:cs typeface="Arial"/>
                      </a:endParaRPr>
                    </a:p>
                  </a:txBody>
                  <a:tcPr marL="0" marR="0" marT="0" marB="0" anchor="ctr">
                    <a:solidFill>
                      <a:srgbClr val="00B0F0"/>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BROFOL</a:t>
                      </a:r>
                      <a:endParaRPr sz="800" dirty="0">
                        <a:solidFill>
                          <a:srgbClr val="111111">
                            <a:alpha val="100000"/>
                          </a:srgbClr>
                        </a:solidFill>
                        <a:latin typeface="Arial"/>
                        <a:cs typeface="Arial"/>
                      </a:endParaRPr>
                    </a:p>
                  </a:txBody>
                  <a:tcPr marL="0" marR="0" marT="0" marB="0" anchor="ctr">
                    <a:solidFill>
                      <a:srgbClr val="00B0F0"/>
                    </a:solidFill>
                  </a:tcPr>
                </a:tc>
                <a:extLst>
                  <a:ext uri="{0D108BD9-81ED-4DB2-BD59-A6C34878D82A}">
                    <a16:rowId xmlns:a16="http://schemas.microsoft.com/office/drawing/2014/main" val="2823842980"/>
                  </a:ext>
                </a:extLst>
              </a:tr>
              <a:tr h="230685">
                <a:tc>
                  <a:txBody>
                    <a:bodyPr/>
                    <a:lstStyle/>
                    <a:p>
                      <a:pPr marL="63500" marR="63500" algn="r">
                        <a:spcBef>
                          <a:spcPts val="200"/>
                        </a:spcBef>
                        <a:spcAft>
                          <a:spcPts val="200"/>
                        </a:spcAft>
                        <a:buNone/>
                      </a:pPr>
                      <a:r>
                        <a:rPr lang="en-US" sz="800">
                          <a:solidFill>
                            <a:srgbClr val="111111">
                              <a:alpha val="100000"/>
                            </a:srgbClr>
                          </a:solidFill>
                          <a:latin typeface="Arial"/>
                          <a:cs typeface="Arial"/>
                        </a:rPr>
                        <a:t>5</a:t>
                      </a:r>
                      <a:endParaRPr sz="800" dirty="0">
                        <a:solidFill>
                          <a:srgbClr val="111111">
                            <a:alpha val="100000"/>
                          </a:srgbClr>
                        </a:solidFill>
                        <a:latin typeface="Arial"/>
                        <a:cs typeface="Arial"/>
                      </a:endParaRPr>
                    </a:p>
                  </a:txBody>
                  <a:tcPr marL="0" marR="0" marT="0" marB="0" anchor="ctr">
                    <a:solidFill>
                      <a:srgbClr val="00B0F0"/>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SELECT MAX 0.97 EC</a:t>
                      </a:r>
                      <a:endParaRPr sz="800" dirty="0">
                        <a:solidFill>
                          <a:srgbClr val="111111">
                            <a:alpha val="100000"/>
                          </a:srgbClr>
                        </a:solidFill>
                        <a:latin typeface="Arial"/>
                        <a:cs typeface="Arial"/>
                      </a:endParaRPr>
                    </a:p>
                  </a:txBody>
                  <a:tcPr marL="0" marR="0" marT="0" marB="0" anchor="ctr">
                    <a:solidFill>
                      <a:srgbClr val="00B0F0"/>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CLETHODIM (116.23) GA/L</a:t>
                      </a:r>
                      <a:endParaRPr sz="800" dirty="0">
                        <a:solidFill>
                          <a:srgbClr val="111111">
                            <a:alpha val="100000"/>
                          </a:srgbClr>
                        </a:solidFill>
                        <a:latin typeface="Arial"/>
                        <a:cs typeface="Arial"/>
                      </a:endParaRPr>
                    </a:p>
                  </a:txBody>
                  <a:tcPr marL="0" marR="0" marT="0" marB="0" anchor="ctr">
                    <a:solidFill>
                      <a:srgbClr val="00B0F0"/>
                    </a:solidFill>
                  </a:tcPr>
                </a:tc>
                <a:tc>
                  <a:txBody>
                    <a:bodyPr/>
                    <a:lstStyle/>
                    <a:p>
                      <a:pPr marL="63500" marR="63500" algn="l">
                        <a:spcBef>
                          <a:spcPts val="200"/>
                        </a:spcBef>
                        <a:spcAft>
                          <a:spcPts val="200"/>
                        </a:spcAft>
                        <a:buNone/>
                      </a:pPr>
                      <a:endParaRPr sz="800" dirty="0">
                        <a:solidFill>
                          <a:srgbClr val="111111">
                            <a:alpha val="100000"/>
                          </a:srgbClr>
                        </a:solidFill>
                        <a:latin typeface="Arial"/>
                        <a:cs typeface="Arial"/>
                      </a:endParaRPr>
                    </a:p>
                  </a:txBody>
                  <a:tcPr marL="0" marR="0" marT="0" marB="0" anchor="ctr">
                    <a:solidFill>
                      <a:srgbClr val="00B0F0"/>
                    </a:solidFill>
                  </a:tcPr>
                </a:tc>
                <a:tc>
                  <a:txBody>
                    <a:bodyPr/>
                    <a:lstStyle/>
                    <a:p>
                      <a:pPr marL="63500" marR="63500" algn="l">
                        <a:spcBef>
                          <a:spcPts val="200"/>
                        </a:spcBef>
                        <a:spcAft>
                          <a:spcPts val="200"/>
                        </a:spcAft>
                        <a:buNone/>
                      </a:pPr>
                      <a:r>
                        <a:rPr lang="en-US" sz="800">
                          <a:latin typeface="Arial" panose="020B0604020202020204" pitchFamily="34" charset="0"/>
                          <a:cs typeface="Arial" panose="020B0604020202020204" pitchFamily="34" charset="0"/>
                        </a:rPr>
                        <a:t>116.23 gA/L</a:t>
                      </a:r>
                      <a:endParaRPr sz="800" dirty="0">
                        <a:latin typeface="Arial" panose="020B0604020202020204" pitchFamily="34" charset="0"/>
                        <a:cs typeface="Arial" panose="020B0604020202020204" pitchFamily="34" charset="0"/>
                      </a:endParaRPr>
                    </a:p>
                  </a:txBody>
                  <a:tcPr marL="0" marR="0" marT="0" marB="0" anchor="ctr">
                    <a:solidFill>
                      <a:srgbClr val="00B0F0"/>
                    </a:solidFill>
                  </a:tcPr>
                </a:tc>
                <a:tc>
                  <a:txBody>
                    <a:bodyPr/>
                    <a:lstStyle/>
                    <a:p>
                      <a:pPr marL="63500" marR="63500" algn="l">
                        <a:spcBef>
                          <a:spcPts val="200"/>
                        </a:spcBef>
                        <a:spcAft>
                          <a:spcPts val="200"/>
                        </a:spcAft>
                        <a:buNone/>
                      </a:pPr>
                      <a:r>
                        <a:rPr lang="en-US" sz="800">
                          <a:latin typeface="Arial" panose="020B0604020202020204" pitchFamily="34" charset="0"/>
                          <a:cs typeface="Arial" panose="020B0604020202020204" pitchFamily="34" charset="0"/>
                        </a:rPr>
                        <a:t>EC</a:t>
                      </a:r>
                      <a:endParaRPr sz="800" dirty="0">
                        <a:latin typeface="Arial" panose="020B0604020202020204" pitchFamily="34" charset="0"/>
                        <a:cs typeface="Arial" panose="020B0604020202020204" pitchFamily="34" charset="0"/>
                      </a:endParaRPr>
                    </a:p>
                  </a:txBody>
                  <a:tcPr marL="0" marR="0" marT="0" marB="0" anchor="ctr">
                    <a:solidFill>
                      <a:srgbClr val="00B0F0"/>
                    </a:solidFill>
                  </a:tcPr>
                </a:tc>
                <a:tc>
                  <a:txBody>
                    <a:bodyPr/>
                    <a:lstStyle/>
                    <a:p>
                      <a:pPr marL="63500" marR="63500" algn="l">
                        <a:spcBef>
                          <a:spcPts val="200"/>
                        </a:spcBef>
                        <a:spcAft>
                          <a:spcPts val="200"/>
                        </a:spcAft>
                        <a:buNone/>
                      </a:pPr>
                      <a:r>
                        <a:rPr lang="en-US" sz="800">
                          <a:latin typeface="Arial" panose="020B0604020202020204" pitchFamily="34" charset="0"/>
                          <a:cs typeface="Arial" panose="020B0604020202020204" pitchFamily="34" charset="0"/>
                        </a:rPr>
                        <a:t>100 g a/ha</a:t>
                      </a:r>
                      <a:endParaRPr sz="800" dirty="0">
                        <a:latin typeface="Arial" panose="020B0604020202020204" pitchFamily="34" charset="0"/>
                        <a:cs typeface="Arial" panose="020B0604020202020204" pitchFamily="34" charset="0"/>
                      </a:endParaRPr>
                    </a:p>
                  </a:txBody>
                  <a:tcPr marL="0" marR="0" marT="0" marB="0" anchor="ctr">
                    <a:solidFill>
                      <a:srgbClr val="00B0F0"/>
                    </a:solidFill>
                  </a:tcPr>
                </a:tc>
                <a:tc>
                  <a:txBody>
                    <a:bodyPr/>
                    <a:lstStyle/>
                    <a:p>
                      <a:pPr marL="63500" marR="63500" algn="l">
                        <a:spcBef>
                          <a:spcPts val="200"/>
                        </a:spcBef>
                        <a:spcAft>
                          <a:spcPts val="200"/>
                        </a:spcAft>
                        <a:buNone/>
                      </a:pPr>
                      <a:r>
                        <a:rPr lang="en-US" sz="800" dirty="0">
                          <a:latin typeface="Arial" panose="020B0604020202020204" pitchFamily="34" charset="0"/>
                          <a:cs typeface="Arial" panose="020B0604020202020204" pitchFamily="34" charset="0"/>
                        </a:rPr>
                        <a:t>0.86 L/ha</a:t>
                      </a:r>
                      <a:endParaRPr sz="800" dirty="0">
                        <a:latin typeface="Arial" panose="020B0604020202020204" pitchFamily="34" charset="0"/>
                        <a:cs typeface="Arial" panose="020B0604020202020204" pitchFamily="34" charset="0"/>
                      </a:endParaRPr>
                    </a:p>
                  </a:txBody>
                  <a:tcPr marL="0" marR="0" marT="0" marB="0" anchor="ctr">
                    <a:solidFill>
                      <a:srgbClr val="00B0F0"/>
                    </a:solidFill>
                  </a:tcPr>
                </a:tc>
                <a:tc>
                  <a:txBody>
                    <a:bodyPr/>
                    <a:lstStyle/>
                    <a:p>
                      <a:pPr marL="63500" marR="63500" algn="l">
                        <a:spcBef>
                          <a:spcPts val="200"/>
                        </a:spcBef>
                        <a:spcAft>
                          <a:spcPts val="200"/>
                        </a:spcAft>
                        <a:buNone/>
                      </a:pPr>
                      <a:r>
                        <a:rPr lang="en-US" sz="800" dirty="0"/>
                        <a:t>A</a:t>
                      </a:r>
                      <a:endParaRPr sz="800" dirty="0"/>
                    </a:p>
                  </a:txBody>
                  <a:tcPr marL="0" marR="0" marT="0" marB="0" anchor="ctr">
                    <a:solidFill>
                      <a:srgbClr val="00B0F0"/>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NONINC</a:t>
                      </a:r>
                      <a:endParaRPr sz="800" dirty="0">
                        <a:solidFill>
                          <a:srgbClr val="111111">
                            <a:alpha val="100000"/>
                          </a:srgbClr>
                        </a:solidFill>
                        <a:latin typeface="Arial"/>
                        <a:cs typeface="Arial"/>
                      </a:endParaRPr>
                    </a:p>
                  </a:txBody>
                  <a:tcPr marL="0" marR="0" marT="0" marB="0" anchor="ctr">
                    <a:solidFill>
                      <a:srgbClr val="00B0F0"/>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POSPOS</a:t>
                      </a:r>
                      <a:endParaRPr sz="800" dirty="0">
                        <a:solidFill>
                          <a:srgbClr val="111111">
                            <a:alpha val="100000"/>
                          </a:srgbClr>
                        </a:solidFill>
                        <a:latin typeface="Arial"/>
                        <a:cs typeface="Arial"/>
                      </a:endParaRPr>
                    </a:p>
                  </a:txBody>
                  <a:tcPr marL="0" marR="0" marT="0" marB="0" anchor="ctr">
                    <a:solidFill>
                      <a:srgbClr val="00B0F0"/>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BROFOL</a:t>
                      </a:r>
                      <a:endParaRPr sz="800" dirty="0">
                        <a:solidFill>
                          <a:srgbClr val="111111">
                            <a:alpha val="100000"/>
                          </a:srgbClr>
                        </a:solidFill>
                        <a:latin typeface="Arial"/>
                        <a:cs typeface="Arial"/>
                      </a:endParaRPr>
                    </a:p>
                  </a:txBody>
                  <a:tcPr marL="0" marR="0" marT="0" marB="0" anchor="ctr">
                    <a:solidFill>
                      <a:srgbClr val="00B0F0"/>
                    </a:solidFill>
                  </a:tcPr>
                </a:tc>
                <a:extLst>
                  <a:ext uri="{0D108BD9-81ED-4DB2-BD59-A6C34878D82A}">
                    <a16:rowId xmlns:a16="http://schemas.microsoft.com/office/drawing/2014/main" val="3102204495"/>
                  </a:ext>
                </a:extLst>
              </a:tr>
              <a:tr h="230685">
                <a:tc>
                  <a:txBody>
                    <a:bodyPr/>
                    <a:lstStyle/>
                    <a:p>
                      <a:pPr marL="63500" marR="63500" algn="r">
                        <a:spcBef>
                          <a:spcPts val="200"/>
                        </a:spcBef>
                        <a:spcAft>
                          <a:spcPts val="200"/>
                        </a:spcAft>
                        <a:buNone/>
                      </a:pPr>
                      <a:r>
                        <a:rPr lang="en-US" sz="800">
                          <a:solidFill>
                            <a:srgbClr val="111111">
                              <a:alpha val="100000"/>
                            </a:srgbClr>
                          </a:solidFill>
                          <a:latin typeface="Arial"/>
                          <a:cs typeface="Arial"/>
                        </a:rPr>
                        <a:t>5</a:t>
                      </a:r>
                      <a:endParaRPr sz="800" dirty="0">
                        <a:solidFill>
                          <a:srgbClr val="111111">
                            <a:alpha val="100000"/>
                          </a:srgbClr>
                        </a:solidFill>
                        <a:latin typeface="Arial"/>
                        <a:cs typeface="Arial"/>
                      </a:endParaRPr>
                    </a:p>
                  </a:txBody>
                  <a:tcPr marL="0" marR="0" marT="0" marB="0" anchor="ctr">
                    <a:solidFill>
                      <a:srgbClr val="00B0F0"/>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ADDITIVE AGRIDEX</a:t>
                      </a:r>
                      <a:endParaRPr sz="800" dirty="0">
                        <a:solidFill>
                          <a:srgbClr val="111111">
                            <a:alpha val="100000"/>
                          </a:srgbClr>
                        </a:solidFill>
                        <a:latin typeface="Arial"/>
                        <a:cs typeface="Arial"/>
                      </a:endParaRPr>
                    </a:p>
                  </a:txBody>
                  <a:tcPr marL="0" marR="0" marT="0" marB="0" anchor="ctr">
                    <a:solidFill>
                      <a:srgbClr val="00B0F0"/>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ADDITIVE AGRIDEX</a:t>
                      </a:r>
                      <a:endParaRPr sz="800" dirty="0">
                        <a:solidFill>
                          <a:srgbClr val="111111">
                            <a:alpha val="100000"/>
                          </a:srgbClr>
                        </a:solidFill>
                        <a:latin typeface="Arial"/>
                        <a:cs typeface="Arial"/>
                      </a:endParaRPr>
                    </a:p>
                  </a:txBody>
                  <a:tcPr marL="0" marR="0" marT="0" marB="0" anchor="ctr">
                    <a:solidFill>
                      <a:srgbClr val="00B0F0"/>
                    </a:solidFill>
                  </a:tcPr>
                </a:tc>
                <a:tc>
                  <a:txBody>
                    <a:bodyPr/>
                    <a:lstStyle/>
                    <a:p>
                      <a:pPr marL="63500" marR="63500" algn="l">
                        <a:spcBef>
                          <a:spcPts val="200"/>
                        </a:spcBef>
                        <a:spcAft>
                          <a:spcPts val="200"/>
                        </a:spcAft>
                        <a:buNone/>
                      </a:pPr>
                      <a:endParaRPr sz="800" dirty="0">
                        <a:solidFill>
                          <a:srgbClr val="111111">
                            <a:alpha val="100000"/>
                          </a:srgbClr>
                        </a:solidFill>
                        <a:latin typeface="Arial"/>
                        <a:cs typeface="Arial"/>
                      </a:endParaRPr>
                    </a:p>
                  </a:txBody>
                  <a:tcPr marL="0" marR="0" marT="0" marB="0" anchor="ctr">
                    <a:solidFill>
                      <a:srgbClr val="00B0F0"/>
                    </a:solidFill>
                  </a:tcPr>
                </a:tc>
                <a:tc>
                  <a:txBody>
                    <a:bodyPr/>
                    <a:lstStyle/>
                    <a:p>
                      <a:pPr marL="63500" marR="63500" algn="l">
                        <a:spcBef>
                          <a:spcPts val="200"/>
                        </a:spcBef>
                        <a:spcAft>
                          <a:spcPts val="200"/>
                        </a:spcAft>
                        <a:buNone/>
                      </a:pPr>
                      <a:endParaRPr sz="800" dirty="0">
                        <a:latin typeface="Arial" panose="020B0604020202020204" pitchFamily="34" charset="0"/>
                        <a:cs typeface="Arial" panose="020B0604020202020204" pitchFamily="34" charset="0"/>
                      </a:endParaRPr>
                    </a:p>
                  </a:txBody>
                  <a:tcPr marL="0" marR="0" marT="0" marB="0" anchor="ctr">
                    <a:solidFill>
                      <a:srgbClr val="00B0F0"/>
                    </a:solidFill>
                  </a:tcPr>
                </a:tc>
                <a:tc>
                  <a:txBody>
                    <a:bodyPr/>
                    <a:lstStyle/>
                    <a:p>
                      <a:pPr marL="63500" marR="63500" algn="l">
                        <a:spcBef>
                          <a:spcPts val="200"/>
                        </a:spcBef>
                        <a:spcAft>
                          <a:spcPts val="200"/>
                        </a:spcAft>
                        <a:buNone/>
                      </a:pPr>
                      <a:r>
                        <a:rPr lang="en-US" sz="800">
                          <a:latin typeface="Arial" panose="020B0604020202020204" pitchFamily="34" charset="0"/>
                          <a:cs typeface="Arial" panose="020B0604020202020204" pitchFamily="34" charset="0"/>
                        </a:rPr>
                        <a:t>SL</a:t>
                      </a:r>
                      <a:endParaRPr sz="800" dirty="0">
                        <a:latin typeface="Arial" panose="020B0604020202020204" pitchFamily="34" charset="0"/>
                        <a:cs typeface="Arial" panose="020B0604020202020204" pitchFamily="34" charset="0"/>
                      </a:endParaRPr>
                    </a:p>
                  </a:txBody>
                  <a:tcPr marL="0" marR="0" marT="0" marB="0" anchor="ctr">
                    <a:solidFill>
                      <a:srgbClr val="00B0F0"/>
                    </a:solidFill>
                  </a:tcPr>
                </a:tc>
                <a:tc>
                  <a:txBody>
                    <a:bodyPr/>
                    <a:lstStyle/>
                    <a:p>
                      <a:pPr marL="63500" marR="63500" algn="l">
                        <a:spcBef>
                          <a:spcPts val="200"/>
                        </a:spcBef>
                        <a:spcAft>
                          <a:spcPts val="200"/>
                        </a:spcAft>
                        <a:buNone/>
                      </a:pPr>
                      <a:r>
                        <a:rPr lang="en-US" sz="800">
                          <a:latin typeface="Arial" panose="020B0604020202020204" pitchFamily="34" charset="0"/>
                          <a:cs typeface="Arial" panose="020B0604020202020204" pitchFamily="34" charset="0"/>
                        </a:rPr>
                        <a:t>1 % v/v</a:t>
                      </a:r>
                      <a:endParaRPr sz="800" dirty="0">
                        <a:latin typeface="Arial" panose="020B0604020202020204" pitchFamily="34" charset="0"/>
                        <a:cs typeface="Arial" panose="020B0604020202020204" pitchFamily="34" charset="0"/>
                      </a:endParaRPr>
                    </a:p>
                  </a:txBody>
                  <a:tcPr marL="0" marR="0" marT="0" marB="0" anchor="ctr">
                    <a:solidFill>
                      <a:srgbClr val="00B0F0"/>
                    </a:solidFill>
                  </a:tcPr>
                </a:tc>
                <a:tc>
                  <a:txBody>
                    <a:bodyPr/>
                    <a:lstStyle/>
                    <a:p>
                      <a:pPr marL="63500" marR="63500" algn="l">
                        <a:spcBef>
                          <a:spcPts val="200"/>
                        </a:spcBef>
                        <a:spcAft>
                          <a:spcPts val="200"/>
                        </a:spcAft>
                        <a:buNone/>
                      </a:pPr>
                      <a:r>
                        <a:rPr lang="en-US" sz="800">
                          <a:latin typeface="Arial" panose="020B0604020202020204" pitchFamily="34" charset="0"/>
                          <a:cs typeface="Arial" panose="020B0604020202020204" pitchFamily="34" charset="0"/>
                        </a:rPr>
                        <a:t>1 % V/V</a:t>
                      </a:r>
                      <a:endParaRPr sz="800" dirty="0">
                        <a:latin typeface="Arial" panose="020B0604020202020204" pitchFamily="34" charset="0"/>
                        <a:cs typeface="Arial" panose="020B0604020202020204" pitchFamily="34" charset="0"/>
                      </a:endParaRPr>
                    </a:p>
                  </a:txBody>
                  <a:tcPr marL="0" marR="0" marT="0" marB="0" anchor="ctr">
                    <a:solidFill>
                      <a:srgbClr val="00B0F0"/>
                    </a:solidFill>
                  </a:tcPr>
                </a:tc>
                <a:tc>
                  <a:txBody>
                    <a:bodyPr/>
                    <a:lstStyle/>
                    <a:p>
                      <a:pPr marL="63500" marR="63500" algn="l">
                        <a:spcBef>
                          <a:spcPts val="200"/>
                        </a:spcBef>
                        <a:spcAft>
                          <a:spcPts val="200"/>
                        </a:spcAft>
                        <a:buNone/>
                      </a:pPr>
                      <a:r>
                        <a:rPr lang="en-US" sz="800" dirty="0"/>
                        <a:t>A</a:t>
                      </a:r>
                      <a:endParaRPr sz="800" dirty="0"/>
                    </a:p>
                  </a:txBody>
                  <a:tcPr marL="0" marR="0" marT="0" marB="0" anchor="ctr">
                    <a:solidFill>
                      <a:srgbClr val="00B0F0"/>
                    </a:solidFill>
                  </a:tcPr>
                </a:tc>
                <a:tc>
                  <a:txBody>
                    <a:bodyPr/>
                    <a:lstStyle/>
                    <a:p>
                      <a:pPr marL="63500" marR="63500" algn="l">
                        <a:spcBef>
                          <a:spcPts val="200"/>
                        </a:spcBef>
                        <a:spcAft>
                          <a:spcPts val="200"/>
                        </a:spcAft>
                        <a:buNone/>
                      </a:pPr>
                      <a:r>
                        <a:rPr lang="en-US" sz="800" dirty="0">
                          <a:solidFill>
                            <a:srgbClr val="111111">
                              <a:alpha val="100000"/>
                            </a:srgbClr>
                          </a:solidFill>
                          <a:latin typeface="Arial"/>
                          <a:cs typeface="Arial"/>
                        </a:rPr>
                        <a:t>NONINC</a:t>
                      </a:r>
                      <a:endParaRPr sz="800" dirty="0">
                        <a:solidFill>
                          <a:srgbClr val="111111">
                            <a:alpha val="100000"/>
                          </a:srgbClr>
                        </a:solidFill>
                        <a:latin typeface="Arial"/>
                        <a:cs typeface="Arial"/>
                      </a:endParaRPr>
                    </a:p>
                  </a:txBody>
                  <a:tcPr marL="0" marR="0" marT="0" marB="0" anchor="ctr">
                    <a:solidFill>
                      <a:srgbClr val="00B0F0"/>
                    </a:solidFill>
                  </a:tcPr>
                </a:tc>
                <a:tc>
                  <a:txBody>
                    <a:bodyPr/>
                    <a:lstStyle/>
                    <a:p>
                      <a:pPr marL="63500" marR="63500" algn="l">
                        <a:spcBef>
                          <a:spcPts val="200"/>
                        </a:spcBef>
                        <a:spcAft>
                          <a:spcPts val="200"/>
                        </a:spcAft>
                        <a:buNone/>
                      </a:pPr>
                      <a:r>
                        <a:rPr lang="en-US" sz="800" dirty="0">
                          <a:solidFill>
                            <a:srgbClr val="111111">
                              <a:alpha val="100000"/>
                            </a:srgbClr>
                          </a:solidFill>
                          <a:latin typeface="Arial"/>
                          <a:cs typeface="Arial"/>
                        </a:rPr>
                        <a:t>POSPOS</a:t>
                      </a:r>
                      <a:endParaRPr sz="800" dirty="0">
                        <a:solidFill>
                          <a:srgbClr val="111111">
                            <a:alpha val="100000"/>
                          </a:srgbClr>
                        </a:solidFill>
                        <a:latin typeface="Arial"/>
                        <a:cs typeface="Arial"/>
                      </a:endParaRPr>
                    </a:p>
                  </a:txBody>
                  <a:tcPr marL="0" marR="0" marT="0" marB="0" anchor="ctr">
                    <a:solidFill>
                      <a:srgbClr val="00B0F0"/>
                    </a:solidFill>
                  </a:tcPr>
                </a:tc>
                <a:tc>
                  <a:txBody>
                    <a:bodyPr/>
                    <a:lstStyle/>
                    <a:p>
                      <a:pPr marL="63500" marR="63500" algn="l">
                        <a:spcBef>
                          <a:spcPts val="200"/>
                        </a:spcBef>
                        <a:spcAft>
                          <a:spcPts val="200"/>
                        </a:spcAft>
                        <a:buNone/>
                      </a:pPr>
                      <a:r>
                        <a:rPr lang="en-US" sz="800" dirty="0">
                          <a:solidFill>
                            <a:srgbClr val="111111">
                              <a:alpha val="100000"/>
                            </a:srgbClr>
                          </a:solidFill>
                          <a:latin typeface="Arial"/>
                          <a:cs typeface="Arial"/>
                        </a:rPr>
                        <a:t>BROFOL</a:t>
                      </a:r>
                      <a:endParaRPr sz="800" dirty="0">
                        <a:solidFill>
                          <a:srgbClr val="111111">
                            <a:alpha val="100000"/>
                          </a:srgbClr>
                        </a:solidFill>
                        <a:latin typeface="Arial"/>
                        <a:cs typeface="Arial"/>
                      </a:endParaRPr>
                    </a:p>
                  </a:txBody>
                  <a:tcPr marL="0" marR="0" marT="0" marB="0" anchor="ctr">
                    <a:solidFill>
                      <a:srgbClr val="00B0F0"/>
                    </a:solidFill>
                  </a:tcPr>
                </a:tc>
                <a:extLst>
                  <a:ext uri="{0D108BD9-81ED-4DB2-BD59-A6C34878D82A}">
                    <a16:rowId xmlns:a16="http://schemas.microsoft.com/office/drawing/2014/main" val="3025838744"/>
                  </a:ext>
                </a:extLst>
              </a:tr>
              <a:tr h="230685">
                <a:tc>
                  <a:txBody>
                    <a:bodyPr/>
                    <a:lstStyle/>
                    <a:p>
                      <a:pPr marL="63500" marR="63500" algn="r">
                        <a:spcBef>
                          <a:spcPts val="200"/>
                        </a:spcBef>
                        <a:spcAft>
                          <a:spcPts val="200"/>
                        </a:spcAft>
                        <a:buNone/>
                      </a:pPr>
                      <a:r>
                        <a:rPr lang="en-US" sz="800" dirty="0">
                          <a:solidFill>
                            <a:srgbClr val="111111">
                              <a:alpha val="100000"/>
                            </a:srgbClr>
                          </a:solidFill>
                          <a:latin typeface="Arial"/>
                          <a:cs typeface="Arial"/>
                        </a:rPr>
                        <a:t>6</a:t>
                      </a:r>
                      <a:endParaRPr sz="800" dirty="0">
                        <a:solidFill>
                          <a:srgbClr val="111111">
                            <a:alpha val="100000"/>
                          </a:srgbClr>
                        </a:solidFill>
                        <a:latin typeface="Arial"/>
                        <a:cs typeface="Arial"/>
                      </a:endParaRPr>
                    </a:p>
                  </a:txBody>
                  <a:tcPr marL="0" marR="0" marT="0" marB="0" anchor="ctr">
                    <a:solidFill>
                      <a:schemeClr val="accent5">
                        <a:lumMod val="40000"/>
                        <a:lumOff val="60000"/>
                      </a:schemeClr>
                    </a:solidFill>
                  </a:tcPr>
                </a:tc>
                <a:tc>
                  <a:txBody>
                    <a:bodyPr/>
                    <a:lstStyle/>
                    <a:p>
                      <a:pPr marL="63500" marR="63500" algn="l">
                        <a:spcBef>
                          <a:spcPts val="200"/>
                        </a:spcBef>
                        <a:spcAft>
                          <a:spcPts val="200"/>
                        </a:spcAft>
                        <a:buNone/>
                      </a:pPr>
                      <a:r>
                        <a:rPr lang="en-US" sz="800" dirty="0">
                          <a:solidFill>
                            <a:srgbClr val="111111">
                              <a:alpha val="100000"/>
                            </a:srgbClr>
                          </a:solidFill>
                          <a:latin typeface="Arial"/>
                          <a:cs typeface="Arial"/>
                        </a:rPr>
                        <a:t>AMSOL</a:t>
                      </a:r>
                      <a:endParaRPr sz="800" dirty="0">
                        <a:solidFill>
                          <a:srgbClr val="111111">
                            <a:alpha val="100000"/>
                          </a:srgbClr>
                        </a:solidFill>
                        <a:latin typeface="Arial"/>
                        <a:cs typeface="Arial"/>
                      </a:endParaRPr>
                    </a:p>
                  </a:txBody>
                  <a:tcPr marL="0" marR="0" marT="0" marB="0" anchor="ctr">
                    <a:solidFill>
                      <a:schemeClr val="accent5">
                        <a:lumMod val="40000"/>
                        <a:lumOff val="60000"/>
                      </a:schemeClr>
                    </a:solidFill>
                  </a:tcPr>
                </a:tc>
                <a:tc>
                  <a:txBody>
                    <a:bodyPr/>
                    <a:lstStyle/>
                    <a:p>
                      <a:pPr marL="63500" marR="63500" algn="l">
                        <a:spcBef>
                          <a:spcPts val="200"/>
                        </a:spcBef>
                        <a:spcAft>
                          <a:spcPts val="200"/>
                        </a:spcAft>
                        <a:buNone/>
                      </a:pPr>
                      <a:r>
                        <a:rPr lang="en-US" sz="800" dirty="0">
                          <a:solidFill>
                            <a:srgbClr val="111111">
                              <a:alpha val="100000"/>
                            </a:srgbClr>
                          </a:solidFill>
                          <a:latin typeface="Arial"/>
                          <a:cs typeface="Arial"/>
                        </a:rPr>
                        <a:t>AMMONIUM SULFATE</a:t>
                      </a:r>
                      <a:endParaRPr sz="800" dirty="0">
                        <a:solidFill>
                          <a:srgbClr val="111111">
                            <a:alpha val="100000"/>
                          </a:srgbClr>
                        </a:solidFill>
                        <a:latin typeface="Arial"/>
                        <a:cs typeface="Arial"/>
                      </a:endParaRPr>
                    </a:p>
                  </a:txBody>
                  <a:tcPr marL="0" marR="0" marT="0" marB="0" anchor="ctr">
                    <a:solidFill>
                      <a:schemeClr val="accent5">
                        <a:lumMod val="40000"/>
                        <a:lumOff val="60000"/>
                      </a:schemeClr>
                    </a:solidFill>
                  </a:tcPr>
                </a:tc>
                <a:tc>
                  <a:txBody>
                    <a:bodyPr/>
                    <a:lstStyle/>
                    <a:p>
                      <a:pPr marL="63500" marR="63500" algn="l">
                        <a:spcBef>
                          <a:spcPts val="200"/>
                        </a:spcBef>
                        <a:spcAft>
                          <a:spcPts val="200"/>
                        </a:spcAft>
                        <a:buNone/>
                      </a:pPr>
                      <a:endParaRPr sz="800" dirty="0">
                        <a:solidFill>
                          <a:srgbClr val="111111">
                            <a:alpha val="100000"/>
                          </a:srgbClr>
                        </a:solidFill>
                        <a:latin typeface="Arial"/>
                        <a:cs typeface="Arial"/>
                      </a:endParaRPr>
                    </a:p>
                  </a:txBody>
                  <a:tcPr marL="0" marR="0" marT="0" marB="0" anchor="ctr">
                    <a:solidFill>
                      <a:schemeClr val="accent5">
                        <a:lumMod val="40000"/>
                        <a:lumOff val="60000"/>
                      </a:schemeClr>
                    </a:solidFill>
                  </a:tcPr>
                </a:tc>
                <a:tc>
                  <a:txBody>
                    <a:bodyPr/>
                    <a:lstStyle/>
                    <a:p>
                      <a:pPr marL="63500" marR="63500" algn="l">
                        <a:spcBef>
                          <a:spcPts val="200"/>
                        </a:spcBef>
                        <a:spcAft>
                          <a:spcPts val="200"/>
                        </a:spcAft>
                        <a:buNone/>
                      </a:pPr>
                      <a:endParaRPr sz="800" dirty="0">
                        <a:latin typeface="Arial" panose="020B0604020202020204" pitchFamily="34" charset="0"/>
                        <a:cs typeface="Arial" panose="020B0604020202020204" pitchFamily="34" charset="0"/>
                      </a:endParaRPr>
                    </a:p>
                  </a:txBody>
                  <a:tcPr marL="0" marR="0" marT="0" marB="0" anchor="ctr">
                    <a:solidFill>
                      <a:schemeClr val="accent5">
                        <a:lumMod val="40000"/>
                        <a:lumOff val="60000"/>
                      </a:schemeClr>
                    </a:solidFill>
                  </a:tcPr>
                </a:tc>
                <a:tc>
                  <a:txBody>
                    <a:bodyPr/>
                    <a:lstStyle/>
                    <a:p>
                      <a:pPr marL="63500" marR="63500" algn="l">
                        <a:spcBef>
                          <a:spcPts val="200"/>
                        </a:spcBef>
                        <a:spcAft>
                          <a:spcPts val="200"/>
                        </a:spcAft>
                        <a:buNone/>
                      </a:pPr>
                      <a:r>
                        <a:rPr lang="en-US" sz="800">
                          <a:latin typeface="Arial" panose="020B0604020202020204" pitchFamily="34" charset="0"/>
                          <a:cs typeface="Arial" panose="020B0604020202020204" pitchFamily="34" charset="0"/>
                        </a:rPr>
                        <a:t>SL</a:t>
                      </a:r>
                      <a:endParaRPr sz="800" dirty="0">
                        <a:latin typeface="Arial" panose="020B0604020202020204" pitchFamily="34" charset="0"/>
                        <a:cs typeface="Arial" panose="020B0604020202020204" pitchFamily="34" charset="0"/>
                      </a:endParaRPr>
                    </a:p>
                  </a:txBody>
                  <a:tcPr marL="0" marR="0" marT="0" marB="0" anchor="ctr">
                    <a:solidFill>
                      <a:schemeClr val="accent5">
                        <a:lumMod val="40000"/>
                        <a:lumOff val="60000"/>
                      </a:schemeClr>
                    </a:solidFill>
                  </a:tcPr>
                </a:tc>
                <a:tc>
                  <a:txBody>
                    <a:bodyPr/>
                    <a:lstStyle/>
                    <a:p>
                      <a:pPr marL="63500" marR="63500" algn="l">
                        <a:spcBef>
                          <a:spcPts val="200"/>
                        </a:spcBef>
                        <a:spcAft>
                          <a:spcPts val="200"/>
                        </a:spcAft>
                        <a:buNone/>
                      </a:pPr>
                      <a:r>
                        <a:rPr lang="en-US" sz="800">
                          <a:latin typeface="Arial" panose="020B0604020202020204" pitchFamily="34" charset="0"/>
                          <a:cs typeface="Arial" panose="020B0604020202020204" pitchFamily="34" charset="0"/>
                        </a:rPr>
                        <a:t>2.5 % v/v</a:t>
                      </a:r>
                      <a:endParaRPr sz="800" dirty="0">
                        <a:latin typeface="Arial" panose="020B0604020202020204" pitchFamily="34" charset="0"/>
                        <a:cs typeface="Arial" panose="020B0604020202020204" pitchFamily="34" charset="0"/>
                      </a:endParaRPr>
                    </a:p>
                  </a:txBody>
                  <a:tcPr marL="0" marR="0" marT="0" marB="0" anchor="ctr">
                    <a:solidFill>
                      <a:schemeClr val="accent5">
                        <a:lumMod val="40000"/>
                        <a:lumOff val="60000"/>
                      </a:schemeClr>
                    </a:solidFill>
                  </a:tcPr>
                </a:tc>
                <a:tc>
                  <a:txBody>
                    <a:bodyPr/>
                    <a:lstStyle/>
                    <a:p>
                      <a:pPr marL="63500" marR="63500" algn="l">
                        <a:spcBef>
                          <a:spcPts val="200"/>
                        </a:spcBef>
                        <a:spcAft>
                          <a:spcPts val="200"/>
                        </a:spcAft>
                        <a:buNone/>
                      </a:pPr>
                      <a:r>
                        <a:rPr lang="en-US" sz="800" dirty="0">
                          <a:latin typeface="Arial" panose="020B0604020202020204" pitchFamily="34" charset="0"/>
                          <a:cs typeface="Arial" panose="020B0604020202020204" pitchFamily="34" charset="0"/>
                        </a:rPr>
                        <a:t>2.5 % V/V</a:t>
                      </a:r>
                      <a:endParaRPr sz="800" dirty="0">
                        <a:latin typeface="Arial" panose="020B0604020202020204" pitchFamily="34" charset="0"/>
                        <a:cs typeface="Arial" panose="020B0604020202020204" pitchFamily="34" charset="0"/>
                      </a:endParaRPr>
                    </a:p>
                  </a:txBody>
                  <a:tcPr marL="0" marR="0" marT="0" marB="0" anchor="ctr">
                    <a:solidFill>
                      <a:schemeClr val="accent5">
                        <a:lumMod val="40000"/>
                        <a:lumOff val="60000"/>
                      </a:schemeClr>
                    </a:solidFill>
                  </a:tcPr>
                </a:tc>
                <a:tc>
                  <a:txBody>
                    <a:bodyPr/>
                    <a:lstStyle/>
                    <a:p>
                      <a:pPr marL="63500" marR="63500" algn="l">
                        <a:spcBef>
                          <a:spcPts val="200"/>
                        </a:spcBef>
                        <a:spcAft>
                          <a:spcPts val="200"/>
                        </a:spcAft>
                        <a:buNone/>
                      </a:pPr>
                      <a:r>
                        <a:rPr lang="en-US" sz="800" dirty="0"/>
                        <a:t>A</a:t>
                      </a:r>
                      <a:endParaRPr sz="800" dirty="0"/>
                    </a:p>
                  </a:txBody>
                  <a:tcPr marL="0" marR="0" marT="0" marB="0" anchor="ctr">
                    <a:solidFill>
                      <a:schemeClr val="accent5">
                        <a:lumMod val="40000"/>
                        <a:lumOff val="60000"/>
                      </a:schemeClr>
                    </a:solidFill>
                  </a:tcPr>
                </a:tc>
                <a:tc>
                  <a:txBody>
                    <a:bodyPr/>
                    <a:lstStyle/>
                    <a:p>
                      <a:pPr marL="63500" marR="63500" algn="l">
                        <a:spcBef>
                          <a:spcPts val="200"/>
                        </a:spcBef>
                        <a:spcAft>
                          <a:spcPts val="200"/>
                        </a:spcAft>
                        <a:buNone/>
                      </a:pPr>
                      <a:r>
                        <a:rPr lang="en-US" sz="800" dirty="0">
                          <a:solidFill>
                            <a:srgbClr val="111111">
                              <a:alpha val="100000"/>
                            </a:srgbClr>
                          </a:solidFill>
                          <a:latin typeface="Arial"/>
                          <a:cs typeface="Arial"/>
                        </a:rPr>
                        <a:t>NONINC</a:t>
                      </a:r>
                      <a:endParaRPr sz="800" dirty="0">
                        <a:solidFill>
                          <a:srgbClr val="111111">
                            <a:alpha val="100000"/>
                          </a:srgbClr>
                        </a:solidFill>
                        <a:latin typeface="Arial"/>
                        <a:cs typeface="Arial"/>
                      </a:endParaRPr>
                    </a:p>
                  </a:txBody>
                  <a:tcPr marL="0" marR="0" marT="0" marB="0" anchor="ctr">
                    <a:solidFill>
                      <a:schemeClr val="accent5">
                        <a:lumMod val="40000"/>
                        <a:lumOff val="60000"/>
                      </a:schemeClr>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POSPOS</a:t>
                      </a:r>
                      <a:endParaRPr sz="800" dirty="0">
                        <a:solidFill>
                          <a:srgbClr val="111111">
                            <a:alpha val="100000"/>
                          </a:srgbClr>
                        </a:solidFill>
                        <a:latin typeface="Arial"/>
                        <a:cs typeface="Arial"/>
                      </a:endParaRPr>
                    </a:p>
                  </a:txBody>
                  <a:tcPr marL="0" marR="0" marT="0" marB="0" anchor="ctr">
                    <a:solidFill>
                      <a:schemeClr val="accent5">
                        <a:lumMod val="40000"/>
                        <a:lumOff val="60000"/>
                      </a:schemeClr>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BROFOL</a:t>
                      </a:r>
                      <a:endParaRPr sz="800" dirty="0">
                        <a:solidFill>
                          <a:srgbClr val="111111">
                            <a:alpha val="100000"/>
                          </a:srgbClr>
                        </a:solidFill>
                        <a:latin typeface="Arial"/>
                        <a:cs typeface="Arial"/>
                      </a:endParaRPr>
                    </a:p>
                  </a:txBody>
                  <a:tcPr marL="0" marR="0" marT="0" marB="0" anchor="ctr">
                    <a:solidFill>
                      <a:schemeClr val="accent5">
                        <a:lumMod val="40000"/>
                        <a:lumOff val="60000"/>
                      </a:schemeClr>
                    </a:solidFill>
                  </a:tcPr>
                </a:tc>
                <a:extLst>
                  <a:ext uri="{0D108BD9-81ED-4DB2-BD59-A6C34878D82A}">
                    <a16:rowId xmlns:a16="http://schemas.microsoft.com/office/drawing/2014/main" val="3288656820"/>
                  </a:ext>
                </a:extLst>
              </a:tr>
              <a:tr h="230685">
                <a:tc>
                  <a:txBody>
                    <a:bodyPr/>
                    <a:lstStyle/>
                    <a:p>
                      <a:pPr marL="63500" marR="63500" algn="r">
                        <a:spcBef>
                          <a:spcPts val="200"/>
                        </a:spcBef>
                        <a:spcAft>
                          <a:spcPts val="200"/>
                        </a:spcAft>
                        <a:buNone/>
                      </a:pPr>
                      <a:r>
                        <a:rPr lang="en-US" sz="800">
                          <a:solidFill>
                            <a:srgbClr val="111111">
                              <a:alpha val="100000"/>
                            </a:srgbClr>
                          </a:solidFill>
                          <a:latin typeface="Arial"/>
                          <a:cs typeface="Arial"/>
                        </a:rPr>
                        <a:t>6</a:t>
                      </a:r>
                      <a:endParaRPr sz="800" dirty="0">
                        <a:solidFill>
                          <a:srgbClr val="111111">
                            <a:alpha val="100000"/>
                          </a:srgbClr>
                        </a:solidFill>
                        <a:latin typeface="Arial"/>
                        <a:cs typeface="Arial"/>
                      </a:endParaRPr>
                    </a:p>
                  </a:txBody>
                  <a:tcPr marL="0" marR="0" marT="0" marB="0" anchor="ctr">
                    <a:solidFill>
                      <a:schemeClr val="accent5">
                        <a:lumMod val="40000"/>
                        <a:lumOff val="60000"/>
                      </a:schemeClr>
                    </a:solidFill>
                  </a:tcPr>
                </a:tc>
                <a:tc>
                  <a:txBody>
                    <a:bodyPr/>
                    <a:lstStyle/>
                    <a:p>
                      <a:pPr marL="63500" marR="63500" algn="l">
                        <a:spcBef>
                          <a:spcPts val="200"/>
                        </a:spcBef>
                        <a:spcAft>
                          <a:spcPts val="200"/>
                        </a:spcAft>
                        <a:buNone/>
                      </a:pPr>
                      <a:r>
                        <a:rPr lang="en-US" sz="800" dirty="0">
                          <a:solidFill>
                            <a:srgbClr val="111111">
                              <a:alpha val="100000"/>
                            </a:srgbClr>
                          </a:solidFill>
                          <a:latin typeface="Arial"/>
                          <a:cs typeface="Arial"/>
                        </a:rPr>
                        <a:t>EXF17381 [P]</a:t>
                      </a:r>
                      <a:endParaRPr sz="800" dirty="0">
                        <a:solidFill>
                          <a:srgbClr val="111111">
                            <a:alpha val="100000"/>
                          </a:srgbClr>
                        </a:solidFill>
                        <a:latin typeface="Arial"/>
                        <a:cs typeface="Arial"/>
                      </a:endParaRPr>
                    </a:p>
                  </a:txBody>
                  <a:tcPr marL="0" marR="0" marT="0" marB="0" anchor="ctr">
                    <a:solidFill>
                      <a:schemeClr val="accent5">
                        <a:lumMod val="40000"/>
                        <a:lumOff val="60000"/>
                      </a:schemeClr>
                    </a:solidFill>
                  </a:tcPr>
                </a:tc>
                <a:tc>
                  <a:txBody>
                    <a:bodyPr/>
                    <a:lstStyle/>
                    <a:p>
                      <a:pPr marL="63500" marR="63500" algn="l">
                        <a:spcBef>
                          <a:spcPts val="200"/>
                        </a:spcBef>
                        <a:spcAft>
                          <a:spcPts val="200"/>
                        </a:spcAft>
                        <a:buNone/>
                      </a:pPr>
                      <a:r>
                        <a:rPr lang="en-US" sz="800" dirty="0">
                          <a:solidFill>
                            <a:srgbClr val="111111">
                              <a:alpha val="100000"/>
                            </a:srgbClr>
                          </a:solidFill>
                          <a:latin typeface="Arial"/>
                          <a:cs typeface="Arial"/>
                        </a:rPr>
                        <a:t>SYN550023 (200) GA/L</a:t>
                      </a:r>
                      <a:endParaRPr sz="800" dirty="0">
                        <a:solidFill>
                          <a:srgbClr val="111111">
                            <a:alpha val="100000"/>
                          </a:srgbClr>
                        </a:solidFill>
                        <a:latin typeface="Arial"/>
                        <a:cs typeface="Arial"/>
                      </a:endParaRPr>
                    </a:p>
                  </a:txBody>
                  <a:tcPr marL="0" marR="0" marT="0" marB="0" anchor="ctr">
                    <a:solidFill>
                      <a:schemeClr val="accent5">
                        <a:lumMod val="40000"/>
                        <a:lumOff val="60000"/>
                      </a:schemeClr>
                    </a:solidFill>
                  </a:tcPr>
                </a:tc>
                <a:tc>
                  <a:txBody>
                    <a:bodyPr/>
                    <a:lstStyle/>
                    <a:p>
                      <a:pPr marL="63500" marR="63500" algn="l">
                        <a:spcBef>
                          <a:spcPts val="200"/>
                        </a:spcBef>
                        <a:spcAft>
                          <a:spcPts val="200"/>
                        </a:spcAft>
                        <a:buNone/>
                      </a:pPr>
                      <a:r>
                        <a:rPr lang="en-US" sz="800" dirty="0">
                          <a:solidFill>
                            <a:srgbClr val="111111">
                              <a:alpha val="100000"/>
                            </a:srgbClr>
                          </a:solidFill>
                          <a:latin typeface="Arial"/>
                          <a:cs typeface="Arial"/>
                        </a:rPr>
                        <a:t>SYN550023</a:t>
                      </a:r>
                      <a:endParaRPr sz="800" dirty="0">
                        <a:solidFill>
                          <a:srgbClr val="111111">
                            <a:alpha val="100000"/>
                          </a:srgbClr>
                        </a:solidFill>
                        <a:latin typeface="Arial"/>
                        <a:cs typeface="Arial"/>
                      </a:endParaRPr>
                    </a:p>
                  </a:txBody>
                  <a:tcPr marL="0" marR="0" marT="0" marB="0" anchor="ctr">
                    <a:solidFill>
                      <a:schemeClr val="accent5">
                        <a:lumMod val="40000"/>
                        <a:lumOff val="60000"/>
                      </a:schemeClr>
                    </a:solidFill>
                  </a:tcPr>
                </a:tc>
                <a:tc>
                  <a:txBody>
                    <a:bodyPr/>
                    <a:lstStyle/>
                    <a:p>
                      <a:pPr marL="63500" marR="63500" algn="l">
                        <a:spcBef>
                          <a:spcPts val="200"/>
                        </a:spcBef>
                        <a:spcAft>
                          <a:spcPts val="200"/>
                        </a:spcAft>
                        <a:buNone/>
                      </a:pPr>
                      <a:r>
                        <a:rPr lang="en-US" sz="800" dirty="0">
                          <a:latin typeface="Arial" panose="020B0604020202020204" pitchFamily="34" charset="0"/>
                          <a:cs typeface="Arial" panose="020B0604020202020204" pitchFamily="34" charset="0"/>
                        </a:rPr>
                        <a:t>200 </a:t>
                      </a:r>
                      <a:r>
                        <a:rPr lang="en-US" sz="800" dirty="0" err="1">
                          <a:latin typeface="Arial" panose="020B0604020202020204" pitchFamily="34" charset="0"/>
                          <a:cs typeface="Arial" panose="020B0604020202020204" pitchFamily="34" charset="0"/>
                        </a:rPr>
                        <a:t>gA</a:t>
                      </a:r>
                      <a:r>
                        <a:rPr lang="en-US" sz="800" dirty="0">
                          <a:latin typeface="Arial" panose="020B0604020202020204" pitchFamily="34" charset="0"/>
                          <a:cs typeface="Arial" panose="020B0604020202020204" pitchFamily="34" charset="0"/>
                        </a:rPr>
                        <a:t>/L</a:t>
                      </a:r>
                      <a:endParaRPr sz="800" dirty="0">
                        <a:latin typeface="Arial" panose="020B0604020202020204" pitchFamily="34" charset="0"/>
                        <a:cs typeface="Arial" panose="020B0604020202020204" pitchFamily="34" charset="0"/>
                      </a:endParaRPr>
                    </a:p>
                  </a:txBody>
                  <a:tcPr marL="0" marR="0" marT="0" marB="0" anchor="ctr">
                    <a:solidFill>
                      <a:schemeClr val="accent5">
                        <a:lumMod val="40000"/>
                        <a:lumOff val="60000"/>
                      </a:schemeClr>
                    </a:solidFill>
                  </a:tcPr>
                </a:tc>
                <a:tc>
                  <a:txBody>
                    <a:bodyPr/>
                    <a:lstStyle/>
                    <a:p>
                      <a:pPr marL="63500" marR="63500" algn="l">
                        <a:spcBef>
                          <a:spcPts val="200"/>
                        </a:spcBef>
                        <a:spcAft>
                          <a:spcPts val="200"/>
                        </a:spcAft>
                        <a:buNone/>
                      </a:pPr>
                      <a:r>
                        <a:rPr lang="en-US" sz="800" dirty="0">
                          <a:latin typeface="Arial" panose="020B0604020202020204" pitchFamily="34" charset="0"/>
                          <a:cs typeface="Arial" panose="020B0604020202020204" pitchFamily="34" charset="0"/>
                        </a:rPr>
                        <a:t>EC</a:t>
                      </a:r>
                      <a:endParaRPr sz="800" dirty="0">
                        <a:latin typeface="Arial" panose="020B0604020202020204" pitchFamily="34" charset="0"/>
                        <a:cs typeface="Arial" panose="020B0604020202020204" pitchFamily="34" charset="0"/>
                      </a:endParaRPr>
                    </a:p>
                  </a:txBody>
                  <a:tcPr marL="0" marR="0" marT="0" marB="0" anchor="ctr">
                    <a:solidFill>
                      <a:schemeClr val="accent5">
                        <a:lumMod val="40000"/>
                        <a:lumOff val="60000"/>
                      </a:schemeClr>
                    </a:solidFill>
                  </a:tcPr>
                </a:tc>
                <a:tc>
                  <a:txBody>
                    <a:bodyPr/>
                    <a:lstStyle/>
                    <a:p>
                      <a:pPr marL="63500" marR="63500" algn="l">
                        <a:spcBef>
                          <a:spcPts val="200"/>
                        </a:spcBef>
                        <a:spcAft>
                          <a:spcPts val="200"/>
                        </a:spcAft>
                        <a:buNone/>
                      </a:pPr>
                      <a:r>
                        <a:rPr lang="en-US" sz="800" dirty="0">
                          <a:latin typeface="Arial" panose="020B0604020202020204" pitchFamily="34" charset="0"/>
                          <a:cs typeface="Arial" panose="020B0604020202020204" pitchFamily="34" charset="0"/>
                        </a:rPr>
                        <a:t>100 g a/ha</a:t>
                      </a:r>
                      <a:endParaRPr sz="800" dirty="0">
                        <a:latin typeface="Arial" panose="020B0604020202020204" pitchFamily="34" charset="0"/>
                        <a:cs typeface="Arial" panose="020B0604020202020204" pitchFamily="34" charset="0"/>
                      </a:endParaRPr>
                    </a:p>
                  </a:txBody>
                  <a:tcPr marL="0" marR="0" marT="0" marB="0" anchor="ctr">
                    <a:solidFill>
                      <a:schemeClr val="accent5">
                        <a:lumMod val="40000"/>
                        <a:lumOff val="60000"/>
                      </a:schemeClr>
                    </a:solidFill>
                  </a:tcPr>
                </a:tc>
                <a:tc>
                  <a:txBody>
                    <a:bodyPr/>
                    <a:lstStyle/>
                    <a:p>
                      <a:pPr marL="63500" marR="63500" algn="l">
                        <a:spcBef>
                          <a:spcPts val="200"/>
                        </a:spcBef>
                        <a:spcAft>
                          <a:spcPts val="200"/>
                        </a:spcAft>
                        <a:buNone/>
                      </a:pPr>
                      <a:r>
                        <a:rPr lang="en-US" sz="800" dirty="0">
                          <a:latin typeface="Arial" panose="020B0604020202020204" pitchFamily="34" charset="0"/>
                          <a:cs typeface="Arial" panose="020B0604020202020204" pitchFamily="34" charset="0"/>
                        </a:rPr>
                        <a:t>0.5 L/ha</a:t>
                      </a:r>
                      <a:endParaRPr sz="800" dirty="0">
                        <a:latin typeface="Arial" panose="020B0604020202020204" pitchFamily="34" charset="0"/>
                        <a:cs typeface="Arial" panose="020B0604020202020204" pitchFamily="34" charset="0"/>
                      </a:endParaRPr>
                    </a:p>
                  </a:txBody>
                  <a:tcPr marL="0" marR="0" marT="0" marB="0" anchor="ctr">
                    <a:solidFill>
                      <a:schemeClr val="accent5">
                        <a:lumMod val="40000"/>
                        <a:lumOff val="60000"/>
                      </a:schemeClr>
                    </a:solidFill>
                  </a:tcPr>
                </a:tc>
                <a:tc>
                  <a:txBody>
                    <a:bodyPr/>
                    <a:lstStyle/>
                    <a:p>
                      <a:pPr marL="63500" marR="63500" algn="l">
                        <a:spcBef>
                          <a:spcPts val="200"/>
                        </a:spcBef>
                        <a:spcAft>
                          <a:spcPts val="200"/>
                        </a:spcAft>
                        <a:buNone/>
                      </a:pPr>
                      <a:r>
                        <a:rPr lang="en-US" sz="800" dirty="0"/>
                        <a:t>A</a:t>
                      </a:r>
                      <a:endParaRPr sz="800" dirty="0"/>
                    </a:p>
                  </a:txBody>
                  <a:tcPr marL="0" marR="0" marT="0" marB="0" anchor="ctr">
                    <a:solidFill>
                      <a:schemeClr val="accent5">
                        <a:lumMod val="40000"/>
                        <a:lumOff val="60000"/>
                      </a:schemeClr>
                    </a:solidFill>
                  </a:tcPr>
                </a:tc>
                <a:tc>
                  <a:txBody>
                    <a:bodyPr/>
                    <a:lstStyle/>
                    <a:p>
                      <a:pPr marL="63500" marR="63500" algn="l">
                        <a:spcBef>
                          <a:spcPts val="200"/>
                        </a:spcBef>
                        <a:spcAft>
                          <a:spcPts val="200"/>
                        </a:spcAft>
                        <a:buNone/>
                      </a:pPr>
                      <a:r>
                        <a:rPr lang="en-US" sz="800" dirty="0">
                          <a:solidFill>
                            <a:srgbClr val="111111">
                              <a:alpha val="100000"/>
                            </a:srgbClr>
                          </a:solidFill>
                          <a:latin typeface="Arial"/>
                          <a:cs typeface="Arial"/>
                        </a:rPr>
                        <a:t>NONINC</a:t>
                      </a:r>
                      <a:endParaRPr sz="800" dirty="0">
                        <a:solidFill>
                          <a:srgbClr val="111111">
                            <a:alpha val="100000"/>
                          </a:srgbClr>
                        </a:solidFill>
                        <a:latin typeface="Arial"/>
                        <a:cs typeface="Arial"/>
                      </a:endParaRPr>
                    </a:p>
                  </a:txBody>
                  <a:tcPr marL="0" marR="0" marT="0" marB="0" anchor="ctr">
                    <a:solidFill>
                      <a:schemeClr val="accent5">
                        <a:lumMod val="40000"/>
                        <a:lumOff val="60000"/>
                      </a:schemeClr>
                    </a:solidFill>
                  </a:tcPr>
                </a:tc>
                <a:tc>
                  <a:txBody>
                    <a:bodyPr/>
                    <a:lstStyle/>
                    <a:p>
                      <a:pPr marL="63500" marR="63500" algn="l">
                        <a:spcBef>
                          <a:spcPts val="200"/>
                        </a:spcBef>
                        <a:spcAft>
                          <a:spcPts val="200"/>
                        </a:spcAft>
                        <a:buNone/>
                      </a:pPr>
                      <a:r>
                        <a:rPr lang="en-US" sz="800" dirty="0">
                          <a:solidFill>
                            <a:srgbClr val="111111">
                              <a:alpha val="100000"/>
                            </a:srgbClr>
                          </a:solidFill>
                          <a:latin typeface="Arial"/>
                          <a:cs typeface="Arial"/>
                        </a:rPr>
                        <a:t>POSPOS</a:t>
                      </a:r>
                      <a:endParaRPr sz="800" dirty="0">
                        <a:solidFill>
                          <a:srgbClr val="111111">
                            <a:alpha val="100000"/>
                          </a:srgbClr>
                        </a:solidFill>
                        <a:latin typeface="Arial"/>
                        <a:cs typeface="Arial"/>
                      </a:endParaRPr>
                    </a:p>
                  </a:txBody>
                  <a:tcPr marL="0" marR="0" marT="0" marB="0" anchor="ctr">
                    <a:solidFill>
                      <a:schemeClr val="accent5">
                        <a:lumMod val="40000"/>
                        <a:lumOff val="60000"/>
                      </a:schemeClr>
                    </a:solidFill>
                  </a:tcPr>
                </a:tc>
                <a:tc>
                  <a:txBody>
                    <a:bodyPr/>
                    <a:lstStyle/>
                    <a:p>
                      <a:pPr marL="63500" marR="63500" algn="l">
                        <a:spcBef>
                          <a:spcPts val="200"/>
                        </a:spcBef>
                        <a:spcAft>
                          <a:spcPts val="200"/>
                        </a:spcAft>
                        <a:buNone/>
                      </a:pPr>
                      <a:r>
                        <a:rPr lang="en-US" sz="800" dirty="0">
                          <a:solidFill>
                            <a:srgbClr val="111111">
                              <a:alpha val="100000"/>
                            </a:srgbClr>
                          </a:solidFill>
                          <a:latin typeface="Arial"/>
                          <a:cs typeface="Arial"/>
                        </a:rPr>
                        <a:t>BROFOL</a:t>
                      </a:r>
                      <a:endParaRPr sz="800" dirty="0">
                        <a:solidFill>
                          <a:srgbClr val="111111">
                            <a:alpha val="100000"/>
                          </a:srgbClr>
                        </a:solidFill>
                        <a:latin typeface="Arial"/>
                        <a:cs typeface="Arial"/>
                      </a:endParaRPr>
                    </a:p>
                  </a:txBody>
                  <a:tcPr marL="0" marR="0" marT="0" marB="0" anchor="ctr">
                    <a:solidFill>
                      <a:schemeClr val="accent5">
                        <a:lumMod val="40000"/>
                        <a:lumOff val="60000"/>
                      </a:schemeClr>
                    </a:solidFill>
                  </a:tcPr>
                </a:tc>
                <a:extLst>
                  <a:ext uri="{0D108BD9-81ED-4DB2-BD59-A6C34878D82A}">
                    <a16:rowId xmlns:a16="http://schemas.microsoft.com/office/drawing/2014/main" val="4134134226"/>
                  </a:ext>
                </a:extLst>
              </a:tr>
              <a:tr h="259079">
                <a:tc>
                  <a:txBody>
                    <a:bodyPr/>
                    <a:lstStyle/>
                    <a:p>
                      <a:pPr marL="63500" marR="63500" algn="r">
                        <a:spcBef>
                          <a:spcPts val="200"/>
                        </a:spcBef>
                        <a:spcAft>
                          <a:spcPts val="200"/>
                        </a:spcAft>
                        <a:buNone/>
                      </a:pPr>
                      <a:r>
                        <a:rPr lang="en-US" sz="800">
                          <a:solidFill>
                            <a:srgbClr val="111111">
                              <a:alpha val="100000"/>
                            </a:srgbClr>
                          </a:solidFill>
                          <a:latin typeface="Arial"/>
                          <a:cs typeface="Arial"/>
                        </a:rPr>
                        <a:t>6</a:t>
                      </a:r>
                      <a:endParaRPr sz="800" dirty="0">
                        <a:solidFill>
                          <a:srgbClr val="111111">
                            <a:alpha val="100000"/>
                          </a:srgbClr>
                        </a:solidFill>
                        <a:latin typeface="Arial"/>
                        <a:cs typeface="Arial"/>
                      </a:endParaRPr>
                    </a:p>
                  </a:txBody>
                  <a:tcPr marL="0" marR="0" marT="0" marB="0" anchor="ctr">
                    <a:solidFill>
                      <a:schemeClr val="accent5">
                        <a:lumMod val="40000"/>
                        <a:lumOff val="60000"/>
                      </a:schemeClr>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LIBERTY 2.34 SL</a:t>
                      </a:r>
                      <a:endParaRPr sz="800" dirty="0">
                        <a:solidFill>
                          <a:srgbClr val="111111">
                            <a:alpha val="100000"/>
                          </a:srgbClr>
                        </a:solidFill>
                        <a:latin typeface="Arial"/>
                        <a:cs typeface="Arial"/>
                      </a:endParaRPr>
                    </a:p>
                  </a:txBody>
                  <a:tcPr marL="0" marR="0" marT="0" marB="0" anchor="ctr">
                    <a:solidFill>
                      <a:schemeClr val="accent5">
                        <a:lumMod val="40000"/>
                        <a:lumOff val="60000"/>
                      </a:schemeClr>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GLUFOSINATE-AMMONIUM (280) GA/L</a:t>
                      </a:r>
                      <a:endParaRPr sz="800" dirty="0">
                        <a:solidFill>
                          <a:srgbClr val="111111">
                            <a:alpha val="100000"/>
                          </a:srgbClr>
                        </a:solidFill>
                        <a:latin typeface="Arial"/>
                        <a:cs typeface="Arial"/>
                      </a:endParaRPr>
                    </a:p>
                  </a:txBody>
                  <a:tcPr marL="0" marR="0" marT="0" marB="0" anchor="ctr">
                    <a:solidFill>
                      <a:schemeClr val="accent5">
                        <a:lumMod val="40000"/>
                        <a:lumOff val="60000"/>
                      </a:schemeClr>
                    </a:solidFill>
                  </a:tcPr>
                </a:tc>
                <a:tc>
                  <a:txBody>
                    <a:bodyPr/>
                    <a:lstStyle/>
                    <a:p>
                      <a:pPr marL="63500" marR="63500" algn="l">
                        <a:spcBef>
                          <a:spcPts val="200"/>
                        </a:spcBef>
                        <a:spcAft>
                          <a:spcPts val="200"/>
                        </a:spcAft>
                        <a:buNone/>
                      </a:pPr>
                      <a:endParaRPr sz="800" dirty="0">
                        <a:solidFill>
                          <a:srgbClr val="111111">
                            <a:alpha val="100000"/>
                          </a:srgbClr>
                        </a:solidFill>
                        <a:latin typeface="Arial"/>
                        <a:cs typeface="Arial"/>
                      </a:endParaRPr>
                    </a:p>
                  </a:txBody>
                  <a:tcPr marL="0" marR="0" marT="0" marB="0" anchor="ctr">
                    <a:solidFill>
                      <a:schemeClr val="accent5">
                        <a:lumMod val="40000"/>
                        <a:lumOff val="60000"/>
                      </a:schemeClr>
                    </a:solidFill>
                  </a:tcPr>
                </a:tc>
                <a:tc>
                  <a:txBody>
                    <a:bodyPr/>
                    <a:lstStyle/>
                    <a:p>
                      <a:pPr marL="63500" marR="63500" algn="l">
                        <a:spcBef>
                          <a:spcPts val="200"/>
                        </a:spcBef>
                        <a:spcAft>
                          <a:spcPts val="200"/>
                        </a:spcAft>
                        <a:buNone/>
                      </a:pPr>
                      <a:r>
                        <a:rPr lang="en-US" sz="800" dirty="0">
                          <a:latin typeface="Arial" panose="020B0604020202020204" pitchFamily="34" charset="0"/>
                          <a:cs typeface="Arial" panose="020B0604020202020204" pitchFamily="34" charset="0"/>
                        </a:rPr>
                        <a:t>280 </a:t>
                      </a:r>
                      <a:r>
                        <a:rPr lang="en-US" sz="800" dirty="0" err="1">
                          <a:latin typeface="Arial" panose="020B0604020202020204" pitchFamily="34" charset="0"/>
                          <a:cs typeface="Arial" panose="020B0604020202020204" pitchFamily="34" charset="0"/>
                        </a:rPr>
                        <a:t>gA</a:t>
                      </a:r>
                      <a:r>
                        <a:rPr lang="en-US" sz="800" dirty="0">
                          <a:latin typeface="Arial" panose="020B0604020202020204" pitchFamily="34" charset="0"/>
                          <a:cs typeface="Arial" panose="020B0604020202020204" pitchFamily="34" charset="0"/>
                        </a:rPr>
                        <a:t>/L</a:t>
                      </a:r>
                      <a:endParaRPr sz="800" dirty="0">
                        <a:latin typeface="Arial" panose="020B0604020202020204" pitchFamily="34" charset="0"/>
                        <a:cs typeface="Arial" panose="020B0604020202020204" pitchFamily="34" charset="0"/>
                      </a:endParaRPr>
                    </a:p>
                  </a:txBody>
                  <a:tcPr marL="0" marR="0" marT="0" marB="0" anchor="ctr">
                    <a:solidFill>
                      <a:schemeClr val="accent5">
                        <a:lumMod val="40000"/>
                        <a:lumOff val="60000"/>
                      </a:schemeClr>
                    </a:solidFill>
                  </a:tcPr>
                </a:tc>
                <a:tc>
                  <a:txBody>
                    <a:bodyPr/>
                    <a:lstStyle/>
                    <a:p>
                      <a:pPr marL="63500" marR="63500" algn="l">
                        <a:spcBef>
                          <a:spcPts val="200"/>
                        </a:spcBef>
                        <a:spcAft>
                          <a:spcPts val="200"/>
                        </a:spcAft>
                        <a:buNone/>
                      </a:pPr>
                      <a:r>
                        <a:rPr lang="en-US" sz="800" dirty="0">
                          <a:latin typeface="Arial" panose="020B0604020202020204" pitchFamily="34" charset="0"/>
                          <a:cs typeface="Arial" panose="020B0604020202020204" pitchFamily="34" charset="0"/>
                        </a:rPr>
                        <a:t>SL</a:t>
                      </a:r>
                      <a:endParaRPr sz="800" dirty="0">
                        <a:latin typeface="Arial" panose="020B0604020202020204" pitchFamily="34" charset="0"/>
                        <a:cs typeface="Arial" panose="020B0604020202020204" pitchFamily="34" charset="0"/>
                      </a:endParaRPr>
                    </a:p>
                  </a:txBody>
                  <a:tcPr marL="0" marR="0" marT="0" marB="0" anchor="ctr">
                    <a:solidFill>
                      <a:schemeClr val="accent5">
                        <a:lumMod val="40000"/>
                        <a:lumOff val="60000"/>
                      </a:schemeClr>
                    </a:solidFill>
                  </a:tcPr>
                </a:tc>
                <a:tc>
                  <a:txBody>
                    <a:bodyPr/>
                    <a:lstStyle/>
                    <a:p>
                      <a:pPr marL="63500" marR="63500" algn="l">
                        <a:spcBef>
                          <a:spcPts val="200"/>
                        </a:spcBef>
                        <a:spcAft>
                          <a:spcPts val="200"/>
                        </a:spcAft>
                        <a:buNone/>
                      </a:pPr>
                      <a:r>
                        <a:rPr lang="en-US" sz="800" dirty="0">
                          <a:latin typeface="Arial" panose="020B0604020202020204" pitchFamily="34" charset="0"/>
                          <a:cs typeface="Arial" panose="020B0604020202020204" pitchFamily="34" charset="0"/>
                        </a:rPr>
                        <a:t>655 g a/ha</a:t>
                      </a:r>
                      <a:endParaRPr sz="800" dirty="0">
                        <a:latin typeface="Arial" panose="020B0604020202020204" pitchFamily="34" charset="0"/>
                        <a:cs typeface="Arial" panose="020B0604020202020204" pitchFamily="34" charset="0"/>
                      </a:endParaRPr>
                    </a:p>
                  </a:txBody>
                  <a:tcPr marL="0" marR="0" marT="0" marB="0" anchor="ctr">
                    <a:solidFill>
                      <a:schemeClr val="accent5">
                        <a:lumMod val="40000"/>
                        <a:lumOff val="60000"/>
                      </a:schemeClr>
                    </a:solidFill>
                  </a:tcPr>
                </a:tc>
                <a:tc>
                  <a:txBody>
                    <a:bodyPr/>
                    <a:lstStyle/>
                    <a:p>
                      <a:pPr marL="63500" marR="63500" algn="l">
                        <a:spcBef>
                          <a:spcPts val="200"/>
                        </a:spcBef>
                        <a:spcAft>
                          <a:spcPts val="200"/>
                        </a:spcAft>
                        <a:buNone/>
                      </a:pPr>
                      <a:r>
                        <a:rPr lang="en-US" sz="800" dirty="0">
                          <a:latin typeface="Arial" panose="020B0604020202020204" pitchFamily="34" charset="0"/>
                          <a:cs typeface="Arial" panose="020B0604020202020204" pitchFamily="34" charset="0"/>
                        </a:rPr>
                        <a:t>2.34 L/ha</a:t>
                      </a:r>
                      <a:endParaRPr sz="800" dirty="0">
                        <a:latin typeface="Arial" panose="020B0604020202020204" pitchFamily="34" charset="0"/>
                        <a:cs typeface="Arial" panose="020B0604020202020204" pitchFamily="34" charset="0"/>
                      </a:endParaRPr>
                    </a:p>
                  </a:txBody>
                  <a:tcPr marL="0" marR="0" marT="0" marB="0" anchor="ctr">
                    <a:solidFill>
                      <a:schemeClr val="accent5">
                        <a:lumMod val="40000"/>
                        <a:lumOff val="60000"/>
                      </a:schemeClr>
                    </a:solidFill>
                  </a:tcPr>
                </a:tc>
                <a:tc>
                  <a:txBody>
                    <a:bodyPr/>
                    <a:lstStyle/>
                    <a:p>
                      <a:pPr marL="63500" marR="63500" algn="l">
                        <a:spcBef>
                          <a:spcPts val="200"/>
                        </a:spcBef>
                        <a:spcAft>
                          <a:spcPts val="200"/>
                        </a:spcAft>
                        <a:buNone/>
                      </a:pPr>
                      <a:r>
                        <a:rPr lang="en-US" sz="800"/>
                        <a:t>A</a:t>
                      </a:r>
                      <a:endParaRPr sz="800" dirty="0"/>
                    </a:p>
                  </a:txBody>
                  <a:tcPr marL="0" marR="0" marT="0" marB="0" anchor="ctr">
                    <a:solidFill>
                      <a:schemeClr val="accent5">
                        <a:lumMod val="40000"/>
                        <a:lumOff val="60000"/>
                      </a:schemeClr>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NONINC</a:t>
                      </a:r>
                      <a:endParaRPr sz="800" dirty="0">
                        <a:solidFill>
                          <a:srgbClr val="111111">
                            <a:alpha val="100000"/>
                          </a:srgbClr>
                        </a:solidFill>
                        <a:latin typeface="Arial"/>
                        <a:cs typeface="Arial"/>
                      </a:endParaRPr>
                    </a:p>
                  </a:txBody>
                  <a:tcPr marL="0" marR="0" marT="0" marB="0" anchor="ctr">
                    <a:solidFill>
                      <a:schemeClr val="accent5">
                        <a:lumMod val="40000"/>
                        <a:lumOff val="60000"/>
                      </a:schemeClr>
                    </a:solidFill>
                  </a:tcPr>
                </a:tc>
                <a:tc>
                  <a:txBody>
                    <a:bodyPr/>
                    <a:lstStyle/>
                    <a:p>
                      <a:pPr marL="63500" marR="63500" algn="l">
                        <a:spcBef>
                          <a:spcPts val="200"/>
                        </a:spcBef>
                        <a:spcAft>
                          <a:spcPts val="200"/>
                        </a:spcAft>
                        <a:buNone/>
                      </a:pPr>
                      <a:r>
                        <a:rPr lang="en-US" sz="800" dirty="0">
                          <a:solidFill>
                            <a:srgbClr val="111111">
                              <a:alpha val="100000"/>
                            </a:srgbClr>
                          </a:solidFill>
                          <a:latin typeface="Arial"/>
                          <a:cs typeface="Arial"/>
                        </a:rPr>
                        <a:t>POSPOS</a:t>
                      </a:r>
                      <a:endParaRPr sz="800" dirty="0">
                        <a:solidFill>
                          <a:srgbClr val="111111">
                            <a:alpha val="100000"/>
                          </a:srgbClr>
                        </a:solidFill>
                        <a:latin typeface="Arial"/>
                        <a:cs typeface="Arial"/>
                      </a:endParaRPr>
                    </a:p>
                  </a:txBody>
                  <a:tcPr marL="0" marR="0" marT="0" marB="0" anchor="ctr">
                    <a:solidFill>
                      <a:schemeClr val="accent5">
                        <a:lumMod val="40000"/>
                        <a:lumOff val="60000"/>
                      </a:schemeClr>
                    </a:solidFill>
                  </a:tcPr>
                </a:tc>
                <a:tc>
                  <a:txBody>
                    <a:bodyPr/>
                    <a:lstStyle/>
                    <a:p>
                      <a:pPr marL="63500" marR="63500" algn="l">
                        <a:spcBef>
                          <a:spcPts val="200"/>
                        </a:spcBef>
                        <a:spcAft>
                          <a:spcPts val="200"/>
                        </a:spcAft>
                        <a:buNone/>
                      </a:pPr>
                      <a:r>
                        <a:rPr lang="en-US" sz="800" dirty="0">
                          <a:solidFill>
                            <a:srgbClr val="111111">
                              <a:alpha val="100000"/>
                            </a:srgbClr>
                          </a:solidFill>
                          <a:latin typeface="Arial"/>
                          <a:cs typeface="Arial"/>
                        </a:rPr>
                        <a:t>BROFOL</a:t>
                      </a:r>
                      <a:endParaRPr sz="800" dirty="0">
                        <a:solidFill>
                          <a:srgbClr val="111111">
                            <a:alpha val="100000"/>
                          </a:srgbClr>
                        </a:solidFill>
                        <a:latin typeface="Arial"/>
                        <a:cs typeface="Arial"/>
                      </a:endParaRPr>
                    </a:p>
                  </a:txBody>
                  <a:tcPr marL="0" marR="0" marT="0" marB="0" anchor="ctr">
                    <a:solidFill>
                      <a:schemeClr val="accent5">
                        <a:lumMod val="40000"/>
                        <a:lumOff val="60000"/>
                      </a:schemeClr>
                    </a:solidFill>
                  </a:tcPr>
                </a:tc>
                <a:extLst>
                  <a:ext uri="{0D108BD9-81ED-4DB2-BD59-A6C34878D82A}">
                    <a16:rowId xmlns:a16="http://schemas.microsoft.com/office/drawing/2014/main" val="187350435"/>
                  </a:ext>
                </a:extLst>
              </a:tr>
              <a:tr h="230685">
                <a:tc>
                  <a:txBody>
                    <a:bodyPr/>
                    <a:lstStyle/>
                    <a:p>
                      <a:pPr marL="63500" marR="63500" algn="r">
                        <a:spcBef>
                          <a:spcPts val="200"/>
                        </a:spcBef>
                        <a:spcAft>
                          <a:spcPts val="200"/>
                        </a:spcAft>
                        <a:buNone/>
                      </a:pPr>
                      <a:r>
                        <a:rPr lang="en-US" sz="800" dirty="0">
                          <a:solidFill>
                            <a:srgbClr val="111111">
                              <a:alpha val="100000"/>
                            </a:srgbClr>
                          </a:solidFill>
                          <a:latin typeface="Arial"/>
                          <a:cs typeface="Arial"/>
                        </a:rPr>
                        <a:t>7</a:t>
                      </a:r>
                      <a:endParaRPr sz="800" dirty="0">
                        <a:solidFill>
                          <a:srgbClr val="111111">
                            <a:alpha val="100000"/>
                          </a:srgbClr>
                        </a:solidFill>
                        <a:latin typeface="Arial"/>
                        <a:cs typeface="Arial"/>
                      </a:endParaRPr>
                    </a:p>
                  </a:txBody>
                  <a:tcPr marL="0" marR="0" marT="0" marB="0" anchor="ctr">
                    <a:solidFill>
                      <a:srgbClr val="FF9900"/>
                    </a:solidFill>
                  </a:tcPr>
                </a:tc>
                <a:tc>
                  <a:txBody>
                    <a:bodyPr/>
                    <a:lstStyle/>
                    <a:p>
                      <a:pPr marL="63500" marR="63500" algn="l">
                        <a:spcBef>
                          <a:spcPts val="200"/>
                        </a:spcBef>
                        <a:spcAft>
                          <a:spcPts val="200"/>
                        </a:spcAft>
                        <a:buNone/>
                      </a:pPr>
                      <a:r>
                        <a:rPr lang="en-US" sz="800" dirty="0">
                          <a:solidFill>
                            <a:srgbClr val="111111">
                              <a:alpha val="100000"/>
                            </a:srgbClr>
                          </a:solidFill>
                          <a:latin typeface="Arial"/>
                          <a:cs typeface="Arial"/>
                        </a:rPr>
                        <a:t>AMSOL</a:t>
                      </a:r>
                      <a:endParaRPr sz="800" dirty="0">
                        <a:solidFill>
                          <a:srgbClr val="111111">
                            <a:alpha val="100000"/>
                          </a:srgbClr>
                        </a:solidFill>
                        <a:latin typeface="Arial"/>
                        <a:cs typeface="Arial"/>
                      </a:endParaRPr>
                    </a:p>
                  </a:txBody>
                  <a:tcPr marL="0" marR="0" marT="0" marB="0" anchor="ctr">
                    <a:solidFill>
                      <a:srgbClr val="FF9900"/>
                    </a:solidFill>
                  </a:tcPr>
                </a:tc>
                <a:tc>
                  <a:txBody>
                    <a:bodyPr/>
                    <a:lstStyle/>
                    <a:p>
                      <a:pPr marL="63500" marR="63500" algn="l">
                        <a:spcBef>
                          <a:spcPts val="200"/>
                        </a:spcBef>
                        <a:spcAft>
                          <a:spcPts val="200"/>
                        </a:spcAft>
                        <a:buNone/>
                      </a:pPr>
                      <a:r>
                        <a:rPr lang="en-US" sz="800" dirty="0">
                          <a:solidFill>
                            <a:srgbClr val="111111">
                              <a:alpha val="100000"/>
                            </a:srgbClr>
                          </a:solidFill>
                          <a:latin typeface="Arial"/>
                          <a:cs typeface="Arial"/>
                        </a:rPr>
                        <a:t>AMMONIUM SULFATE</a:t>
                      </a:r>
                      <a:endParaRPr sz="800" dirty="0">
                        <a:solidFill>
                          <a:srgbClr val="111111">
                            <a:alpha val="100000"/>
                          </a:srgbClr>
                        </a:solidFill>
                        <a:latin typeface="Arial"/>
                        <a:cs typeface="Arial"/>
                      </a:endParaRPr>
                    </a:p>
                  </a:txBody>
                  <a:tcPr marL="0" marR="0" marT="0" marB="0" anchor="ctr">
                    <a:solidFill>
                      <a:srgbClr val="FF9900"/>
                    </a:solidFill>
                  </a:tcPr>
                </a:tc>
                <a:tc>
                  <a:txBody>
                    <a:bodyPr/>
                    <a:lstStyle/>
                    <a:p>
                      <a:pPr marL="63500" marR="63500" algn="l">
                        <a:spcBef>
                          <a:spcPts val="200"/>
                        </a:spcBef>
                        <a:spcAft>
                          <a:spcPts val="200"/>
                        </a:spcAft>
                        <a:buNone/>
                      </a:pPr>
                      <a:endParaRPr sz="800" dirty="0">
                        <a:solidFill>
                          <a:srgbClr val="111111">
                            <a:alpha val="100000"/>
                          </a:srgbClr>
                        </a:solidFill>
                        <a:latin typeface="Arial"/>
                        <a:cs typeface="Arial"/>
                      </a:endParaRPr>
                    </a:p>
                  </a:txBody>
                  <a:tcPr marL="0" marR="0" marT="0" marB="0" anchor="ctr">
                    <a:solidFill>
                      <a:srgbClr val="FF9900"/>
                    </a:solidFill>
                  </a:tcPr>
                </a:tc>
                <a:tc>
                  <a:txBody>
                    <a:bodyPr/>
                    <a:lstStyle/>
                    <a:p>
                      <a:pPr marL="63500" marR="63500" algn="l">
                        <a:spcBef>
                          <a:spcPts val="200"/>
                        </a:spcBef>
                        <a:spcAft>
                          <a:spcPts val="200"/>
                        </a:spcAft>
                        <a:buNone/>
                      </a:pPr>
                      <a:endParaRPr sz="800" dirty="0">
                        <a:latin typeface="Arial" panose="020B0604020202020204" pitchFamily="34" charset="0"/>
                        <a:cs typeface="Arial" panose="020B0604020202020204" pitchFamily="34" charset="0"/>
                      </a:endParaRPr>
                    </a:p>
                  </a:txBody>
                  <a:tcPr marL="0" marR="0" marT="0" marB="0" anchor="ctr">
                    <a:solidFill>
                      <a:srgbClr val="FF9900"/>
                    </a:solidFill>
                  </a:tcPr>
                </a:tc>
                <a:tc>
                  <a:txBody>
                    <a:bodyPr/>
                    <a:lstStyle/>
                    <a:p>
                      <a:pPr marL="63500" marR="63500" algn="l">
                        <a:spcBef>
                          <a:spcPts val="200"/>
                        </a:spcBef>
                        <a:spcAft>
                          <a:spcPts val="200"/>
                        </a:spcAft>
                        <a:buNone/>
                      </a:pPr>
                      <a:r>
                        <a:rPr lang="en-US" sz="800" dirty="0">
                          <a:latin typeface="Arial" panose="020B0604020202020204" pitchFamily="34" charset="0"/>
                          <a:cs typeface="Arial" panose="020B0604020202020204" pitchFamily="34" charset="0"/>
                        </a:rPr>
                        <a:t>SL</a:t>
                      </a:r>
                      <a:endParaRPr sz="800" dirty="0">
                        <a:latin typeface="Arial" panose="020B0604020202020204" pitchFamily="34" charset="0"/>
                        <a:cs typeface="Arial" panose="020B0604020202020204" pitchFamily="34" charset="0"/>
                      </a:endParaRPr>
                    </a:p>
                  </a:txBody>
                  <a:tcPr marL="0" marR="0" marT="0" marB="0" anchor="ctr">
                    <a:solidFill>
                      <a:srgbClr val="FF9900"/>
                    </a:solidFill>
                  </a:tcPr>
                </a:tc>
                <a:tc>
                  <a:txBody>
                    <a:bodyPr/>
                    <a:lstStyle/>
                    <a:p>
                      <a:pPr marL="63500" marR="63500" algn="l">
                        <a:spcBef>
                          <a:spcPts val="200"/>
                        </a:spcBef>
                        <a:spcAft>
                          <a:spcPts val="200"/>
                        </a:spcAft>
                        <a:buNone/>
                      </a:pPr>
                      <a:r>
                        <a:rPr lang="en-US" sz="800" dirty="0">
                          <a:latin typeface="Arial" panose="020B0604020202020204" pitchFamily="34" charset="0"/>
                          <a:cs typeface="Arial" panose="020B0604020202020204" pitchFamily="34" charset="0"/>
                        </a:rPr>
                        <a:t>2.5 % v/v</a:t>
                      </a:r>
                      <a:endParaRPr sz="800" dirty="0">
                        <a:latin typeface="Arial" panose="020B0604020202020204" pitchFamily="34" charset="0"/>
                        <a:cs typeface="Arial" panose="020B0604020202020204" pitchFamily="34" charset="0"/>
                      </a:endParaRPr>
                    </a:p>
                  </a:txBody>
                  <a:tcPr marL="0" marR="0" marT="0" marB="0" anchor="ctr">
                    <a:solidFill>
                      <a:srgbClr val="FF9900"/>
                    </a:solidFill>
                  </a:tcPr>
                </a:tc>
                <a:tc>
                  <a:txBody>
                    <a:bodyPr/>
                    <a:lstStyle/>
                    <a:p>
                      <a:pPr marL="63500" marR="63500" algn="l">
                        <a:spcBef>
                          <a:spcPts val="200"/>
                        </a:spcBef>
                        <a:spcAft>
                          <a:spcPts val="200"/>
                        </a:spcAft>
                        <a:buNone/>
                      </a:pPr>
                      <a:r>
                        <a:rPr lang="en-US" sz="800" dirty="0">
                          <a:latin typeface="Arial" panose="020B0604020202020204" pitchFamily="34" charset="0"/>
                          <a:cs typeface="Arial" panose="020B0604020202020204" pitchFamily="34" charset="0"/>
                        </a:rPr>
                        <a:t>2.5 % V/V</a:t>
                      </a:r>
                      <a:endParaRPr sz="800" dirty="0">
                        <a:latin typeface="Arial" panose="020B0604020202020204" pitchFamily="34" charset="0"/>
                        <a:cs typeface="Arial" panose="020B0604020202020204" pitchFamily="34" charset="0"/>
                      </a:endParaRPr>
                    </a:p>
                  </a:txBody>
                  <a:tcPr marL="0" marR="0" marT="0" marB="0" anchor="ctr">
                    <a:solidFill>
                      <a:srgbClr val="FF9900"/>
                    </a:solidFill>
                  </a:tcPr>
                </a:tc>
                <a:tc>
                  <a:txBody>
                    <a:bodyPr/>
                    <a:lstStyle/>
                    <a:p>
                      <a:pPr marL="63500" marR="63500" algn="l">
                        <a:spcBef>
                          <a:spcPts val="200"/>
                        </a:spcBef>
                        <a:spcAft>
                          <a:spcPts val="200"/>
                        </a:spcAft>
                        <a:buNone/>
                      </a:pPr>
                      <a:r>
                        <a:rPr lang="en-US" sz="800" dirty="0"/>
                        <a:t>A</a:t>
                      </a:r>
                      <a:endParaRPr sz="800" dirty="0"/>
                    </a:p>
                  </a:txBody>
                  <a:tcPr marL="0" marR="0" marT="0" marB="0" anchor="ctr">
                    <a:solidFill>
                      <a:srgbClr val="FF9900"/>
                    </a:solidFill>
                  </a:tcPr>
                </a:tc>
                <a:tc>
                  <a:txBody>
                    <a:bodyPr/>
                    <a:lstStyle/>
                    <a:p>
                      <a:pPr marL="63500" marR="63500" algn="l">
                        <a:spcBef>
                          <a:spcPts val="200"/>
                        </a:spcBef>
                        <a:spcAft>
                          <a:spcPts val="200"/>
                        </a:spcAft>
                        <a:buNone/>
                      </a:pPr>
                      <a:r>
                        <a:rPr lang="en-US" sz="800" dirty="0">
                          <a:solidFill>
                            <a:srgbClr val="111111">
                              <a:alpha val="100000"/>
                            </a:srgbClr>
                          </a:solidFill>
                          <a:latin typeface="Arial"/>
                          <a:cs typeface="Arial"/>
                        </a:rPr>
                        <a:t>NONINC</a:t>
                      </a:r>
                      <a:endParaRPr sz="800" dirty="0">
                        <a:solidFill>
                          <a:srgbClr val="111111">
                            <a:alpha val="100000"/>
                          </a:srgbClr>
                        </a:solidFill>
                        <a:latin typeface="Arial"/>
                        <a:cs typeface="Arial"/>
                      </a:endParaRPr>
                    </a:p>
                  </a:txBody>
                  <a:tcPr marL="0" marR="0" marT="0" marB="0" anchor="ctr">
                    <a:solidFill>
                      <a:srgbClr val="FF9900"/>
                    </a:solidFill>
                  </a:tcPr>
                </a:tc>
                <a:tc>
                  <a:txBody>
                    <a:bodyPr/>
                    <a:lstStyle/>
                    <a:p>
                      <a:pPr marL="63500" marR="63500" algn="l">
                        <a:spcBef>
                          <a:spcPts val="200"/>
                        </a:spcBef>
                        <a:spcAft>
                          <a:spcPts val="200"/>
                        </a:spcAft>
                        <a:buNone/>
                      </a:pPr>
                      <a:r>
                        <a:rPr lang="en-US" sz="800" dirty="0">
                          <a:solidFill>
                            <a:srgbClr val="111111">
                              <a:alpha val="100000"/>
                            </a:srgbClr>
                          </a:solidFill>
                          <a:latin typeface="Arial"/>
                          <a:cs typeface="Arial"/>
                        </a:rPr>
                        <a:t>POSPOS</a:t>
                      </a:r>
                      <a:endParaRPr sz="800" dirty="0">
                        <a:solidFill>
                          <a:srgbClr val="111111">
                            <a:alpha val="100000"/>
                          </a:srgbClr>
                        </a:solidFill>
                        <a:latin typeface="Arial"/>
                        <a:cs typeface="Arial"/>
                      </a:endParaRPr>
                    </a:p>
                  </a:txBody>
                  <a:tcPr marL="0" marR="0" marT="0" marB="0" anchor="ctr">
                    <a:solidFill>
                      <a:srgbClr val="FF9900"/>
                    </a:solidFill>
                  </a:tcPr>
                </a:tc>
                <a:tc>
                  <a:txBody>
                    <a:bodyPr/>
                    <a:lstStyle/>
                    <a:p>
                      <a:pPr marL="63500" marR="63500" algn="l">
                        <a:spcBef>
                          <a:spcPts val="200"/>
                        </a:spcBef>
                        <a:spcAft>
                          <a:spcPts val="200"/>
                        </a:spcAft>
                        <a:buNone/>
                      </a:pPr>
                      <a:r>
                        <a:rPr lang="en-US" sz="800" dirty="0">
                          <a:solidFill>
                            <a:srgbClr val="111111">
                              <a:alpha val="100000"/>
                            </a:srgbClr>
                          </a:solidFill>
                          <a:latin typeface="Arial"/>
                          <a:cs typeface="Arial"/>
                        </a:rPr>
                        <a:t>BROFOL</a:t>
                      </a:r>
                      <a:endParaRPr sz="800" dirty="0">
                        <a:solidFill>
                          <a:srgbClr val="111111">
                            <a:alpha val="100000"/>
                          </a:srgbClr>
                        </a:solidFill>
                        <a:latin typeface="Arial"/>
                        <a:cs typeface="Arial"/>
                      </a:endParaRPr>
                    </a:p>
                  </a:txBody>
                  <a:tcPr marL="0" marR="0" marT="0" marB="0" anchor="ctr">
                    <a:solidFill>
                      <a:srgbClr val="FF9900"/>
                    </a:solidFill>
                  </a:tcPr>
                </a:tc>
                <a:extLst>
                  <a:ext uri="{0D108BD9-81ED-4DB2-BD59-A6C34878D82A}">
                    <a16:rowId xmlns:a16="http://schemas.microsoft.com/office/drawing/2014/main" val="1987169839"/>
                  </a:ext>
                </a:extLst>
              </a:tr>
              <a:tr h="230685">
                <a:tc>
                  <a:txBody>
                    <a:bodyPr/>
                    <a:lstStyle/>
                    <a:p>
                      <a:pPr marL="63500" marR="63500" algn="r">
                        <a:spcBef>
                          <a:spcPts val="200"/>
                        </a:spcBef>
                        <a:spcAft>
                          <a:spcPts val="200"/>
                        </a:spcAft>
                        <a:buNone/>
                      </a:pPr>
                      <a:r>
                        <a:rPr lang="en-US" sz="800">
                          <a:solidFill>
                            <a:srgbClr val="111111">
                              <a:alpha val="100000"/>
                            </a:srgbClr>
                          </a:solidFill>
                          <a:latin typeface="Arial"/>
                          <a:cs typeface="Arial"/>
                        </a:rPr>
                        <a:t>7</a:t>
                      </a:r>
                      <a:endParaRPr sz="800" dirty="0">
                        <a:solidFill>
                          <a:srgbClr val="111111">
                            <a:alpha val="100000"/>
                          </a:srgbClr>
                        </a:solidFill>
                        <a:latin typeface="Arial"/>
                        <a:cs typeface="Arial"/>
                      </a:endParaRPr>
                    </a:p>
                  </a:txBody>
                  <a:tcPr marL="0" marR="0" marT="0" marB="0" anchor="ctr">
                    <a:solidFill>
                      <a:srgbClr val="FF9900"/>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EXF17381 [P]</a:t>
                      </a:r>
                      <a:endParaRPr sz="800" dirty="0">
                        <a:solidFill>
                          <a:srgbClr val="111111">
                            <a:alpha val="100000"/>
                          </a:srgbClr>
                        </a:solidFill>
                        <a:latin typeface="Arial"/>
                        <a:cs typeface="Arial"/>
                      </a:endParaRPr>
                    </a:p>
                  </a:txBody>
                  <a:tcPr marL="0" marR="0" marT="0" marB="0" anchor="ctr">
                    <a:solidFill>
                      <a:srgbClr val="FF9900"/>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SYN550023 (200) GA/L</a:t>
                      </a:r>
                      <a:endParaRPr sz="800" dirty="0">
                        <a:solidFill>
                          <a:srgbClr val="111111">
                            <a:alpha val="100000"/>
                          </a:srgbClr>
                        </a:solidFill>
                        <a:latin typeface="Arial"/>
                        <a:cs typeface="Arial"/>
                      </a:endParaRPr>
                    </a:p>
                  </a:txBody>
                  <a:tcPr marL="0" marR="0" marT="0" marB="0" anchor="ctr">
                    <a:solidFill>
                      <a:srgbClr val="FF9900"/>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SYN550023</a:t>
                      </a:r>
                      <a:endParaRPr sz="800" dirty="0">
                        <a:solidFill>
                          <a:srgbClr val="111111">
                            <a:alpha val="100000"/>
                          </a:srgbClr>
                        </a:solidFill>
                        <a:latin typeface="Arial"/>
                        <a:cs typeface="Arial"/>
                      </a:endParaRPr>
                    </a:p>
                  </a:txBody>
                  <a:tcPr marL="0" marR="0" marT="0" marB="0" anchor="ctr">
                    <a:solidFill>
                      <a:srgbClr val="FF9900"/>
                    </a:solidFill>
                  </a:tcPr>
                </a:tc>
                <a:tc>
                  <a:txBody>
                    <a:bodyPr/>
                    <a:lstStyle/>
                    <a:p>
                      <a:pPr marL="63500" marR="63500" algn="l">
                        <a:spcBef>
                          <a:spcPts val="200"/>
                        </a:spcBef>
                        <a:spcAft>
                          <a:spcPts val="200"/>
                        </a:spcAft>
                        <a:buNone/>
                      </a:pPr>
                      <a:r>
                        <a:rPr lang="en-US" sz="800">
                          <a:latin typeface="Arial" panose="020B0604020202020204" pitchFamily="34" charset="0"/>
                          <a:cs typeface="Arial" panose="020B0604020202020204" pitchFamily="34" charset="0"/>
                        </a:rPr>
                        <a:t>200 gA/L</a:t>
                      </a:r>
                      <a:endParaRPr sz="800" dirty="0">
                        <a:latin typeface="Arial" panose="020B0604020202020204" pitchFamily="34" charset="0"/>
                        <a:cs typeface="Arial" panose="020B0604020202020204" pitchFamily="34" charset="0"/>
                      </a:endParaRPr>
                    </a:p>
                  </a:txBody>
                  <a:tcPr marL="0" marR="0" marT="0" marB="0" anchor="ctr">
                    <a:solidFill>
                      <a:srgbClr val="FF9900"/>
                    </a:solidFill>
                  </a:tcPr>
                </a:tc>
                <a:tc>
                  <a:txBody>
                    <a:bodyPr/>
                    <a:lstStyle/>
                    <a:p>
                      <a:pPr marL="63500" marR="63500" algn="l">
                        <a:spcBef>
                          <a:spcPts val="200"/>
                        </a:spcBef>
                        <a:spcAft>
                          <a:spcPts val="200"/>
                        </a:spcAft>
                        <a:buNone/>
                      </a:pPr>
                      <a:r>
                        <a:rPr lang="en-US" sz="800">
                          <a:latin typeface="Arial" panose="020B0604020202020204" pitchFamily="34" charset="0"/>
                          <a:cs typeface="Arial" panose="020B0604020202020204" pitchFamily="34" charset="0"/>
                        </a:rPr>
                        <a:t>EC</a:t>
                      </a:r>
                      <a:endParaRPr sz="800" dirty="0">
                        <a:latin typeface="Arial" panose="020B0604020202020204" pitchFamily="34" charset="0"/>
                        <a:cs typeface="Arial" panose="020B0604020202020204" pitchFamily="34" charset="0"/>
                      </a:endParaRPr>
                    </a:p>
                  </a:txBody>
                  <a:tcPr marL="0" marR="0" marT="0" marB="0" anchor="ctr">
                    <a:solidFill>
                      <a:srgbClr val="FF9900"/>
                    </a:solidFill>
                  </a:tcPr>
                </a:tc>
                <a:tc>
                  <a:txBody>
                    <a:bodyPr/>
                    <a:lstStyle/>
                    <a:p>
                      <a:pPr marL="63500" marR="63500" algn="l">
                        <a:spcBef>
                          <a:spcPts val="200"/>
                        </a:spcBef>
                        <a:spcAft>
                          <a:spcPts val="200"/>
                        </a:spcAft>
                        <a:buNone/>
                      </a:pPr>
                      <a:r>
                        <a:rPr lang="en-US" sz="800">
                          <a:latin typeface="Arial" panose="020B0604020202020204" pitchFamily="34" charset="0"/>
                          <a:cs typeface="Arial" panose="020B0604020202020204" pitchFamily="34" charset="0"/>
                        </a:rPr>
                        <a:t>100 g a/ha</a:t>
                      </a:r>
                      <a:endParaRPr sz="800" dirty="0">
                        <a:latin typeface="Arial" panose="020B0604020202020204" pitchFamily="34" charset="0"/>
                        <a:cs typeface="Arial" panose="020B0604020202020204" pitchFamily="34" charset="0"/>
                      </a:endParaRPr>
                    </a:p>
                  </a:txBody>
                  <a:tcPr marL="0" marR="0" marT="0" marB="0" anchor="ctr">
                    <a:solidFill>
                      <a:srgbClr val="FF9900"/>
                    </a:solidFill>
                  </a:tcPr>
                </a:tc>
                <a:tc>
                  <a:txBody>
                    <a:bodyPr/>
                    <a:lstStyle/>
                    <a:p>
                      <a:pPr marL="63500" marR="63500" algn="l">
                        <a:spcBef>
                          <a:spcPts val="200"/>
                        </a:spcBef>
                        <a:spcAft>
                          <a:spcPts val="200"/>
                        </a:spcAft>
                        <a:buNone/>
                      </a:pPr>
                      <a:r>
                        <a:rPr lang="en-US" sz="800">
                          <a:latin typeface="Arial" panose="020B0604020202020204" pitchFamily="34" charset="0"/>
                          <a:cs typeface="Arial" panose="020B0604020202020204" pitchFamily="34" charset="0"/>
                        </a:rPr>
                        <a:t>0.5 L/ha</a:t>
                      </a:r>
                      <a:endParaRPr sz="800" dirty="0">
                        <a:latin typeface="Arial" panose="020B0604020202020204" pitchFamily="34" charset="0"/>
                        <a:cs typeface="Arial" panose="020B0604020202020204" pitchFamily="34" charset="0"/>
                      </a:endParaRPr>
                    </a:p>
                  </a:txBody>
                  <a:tcPr marL="0" marR="0" marT="0" marB="0" anchor="ctr">
                    <a:solidFill>
                      <a:srgbClr val="FF9900"/>
                    </a:solidFill>
                  </a:tcPr>
                </a:tc>
                <a:tc>
                  <a:txBody>
                    <a:bodyPr/>
                    <a:lstStyle/>
                    <a:p>
                      <a:pPr marL="63500" marR="63500" algn="l">
                        <a:spcBef>
                          <a:spcPts val="200"/>
                        </a:spcBef>
                        <a:spcAft>
                          <a:spcPts val="200"/>
                        </a:spcAft>
                        <a:buNone/>
                      </a:pPr>
                      <a:r>
                        <a:rPr lang="en-US" sz="800"/>
                        <a:t>A</a:t>
                      </a:r>
                      <a:endParaRPr sz="800" dirty="0"/>
                    </a:p>
                  </a:txBody>
                  <a:tcPr marL="0" marR="0" marT="0" marB="0" anchor="ctr">
                    <a:solidFill>
                      <a:srgbClr val="FF9900"/>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NONINC</a:t>
                      </a:r>
                      <a:endParaRPr sz="800" dirty="0">
                        <a:solidFill>
                          <a:srgbClr val="111111">
                            <a:alpha val="100000"/>
                          </a:srgbClr>
                        </a:solidFill>
                        <a:latin typeface="Arial"/>
                        <a:cs typeface="Arial"/>
                      </a:endParaRPr>
                    </a:p>
                  </a:txBody>
                  <a:tcPr marL="0" marR="0" marT="0" marB="0" anchor="ctr">
                    <a:solidFill>
                      <a:srgbClr val="FF9900"/>
                    </a:solidFill>
                  </a:tcPr>
                </a:tc>
                <a:tc>
                  <a:txBody>
                    <a:bodyPr/>
                    <a:lstStyle/>
                    <a:p>
                      <a:pPr marL="63500" marR="63500" algn="l">
                        <a:spcBef>
                          <a:spcPts val="200"/>
                        </a:spcBef>
                        <a:spcAft>
                          <a:spcPts val="200"/>
                        </a:spcAft>
                        <a:buNone/>
                      </a:pPr>
                      <a:r>
                        <a:rPr lang="en-US" sz="800" dirty="0">
                          <a:solidFill>
                            <a:srgbClr val="111111">
                              <a:alpha val="100000"/>
                            </a:srgbClr>
                          </a:solidFill>
                          <a:latin typeface="Arial"/>
                          <a:cs typeface="Arial"/>
                        </a:rPr>
                        <a:t>POSPOS</a:t>
                      </a:r>
                      <a:endParaRPr sz="800" dirty="0">
                        <a:solidFill>
                          <a:srgbClr val="111111">
                            <a:alpha val="100000"/>
                          </a:srgbClr>
                        </a:solidFill>
                        <a:latin typeface="Arial"/>
                        <a:cs typeface="Arial"/>
                      </a:endParaRPr>
                    </a:p>
                  </a:txBody>
                  <a:tcPr marL="0" marR="0" marT="0" marB="0" anchor="ctr">
                    <a:solidFill>
                      <a:srgbClr val="FF9900"/>
                    </a:solidFill>
                  </a:tcPr>
                </a:tc>
                <a:tc>
                  <a:txBody>
                    <a:bodyPr/>
                    <a:lstStyle/>
                    <a:p>
                      <a:pPr marL="63500" marR="63500" algn="l">
                        <a:spcBef>
                          <a:spcPts val="200"/>
                        </a:spcBef>
                        <a:spcAft>
                          <a:spcPts val="200"/>
                        </a:spcAft>
                        <a:buNone/>
                      </a:pPr>
                      <a:r>
                        <a:rPr lang="en-US" sz="800" dirty="0">
                          <a:solidFill>
                            <a:srgbClr val="111111">
                              <a:alpha val="100000"/>
                            </a:srgbClr>
                          </a:solidFill>
                          <a:latin typeface="Arial"/>
                          <a:cs typeface="Arial"/>
                        </a:rPr>
                        <a:t>BROFOL</a:t>
                      </a:r>
                      <a:endParaRPr sz="800" dirty="0">
                        <a:solidFill>
                          <a:srgbClr val="111111">
                            <a:alpha val="100000"/>
                          </a:srgbClr>
                        </a:solidFill>
                        <a:latin typeface="Arial"/>
                        <a:cs typeface="Arial"/>
                      </a:endParaRPr>
                    </a:p>
                  </a:txBody>
                  <a:tcPr marL="0" marR="0" marT="0" marB="0" anchor="ctr">
                    <a:solidFill>
                      <a:srgbClr val="FF9900"/>
                    </a:solidFill>
                  </a:tcPr>
                </a:tc>
                <a:extLst>
                  <a:ext uri="{0D108BD9-81ED-4DB2-BD59-A6C34878D82A}">
                    <a16:rowId xmlns:a16="http://schemas.microsoft.com/office/drawing/2014/main" val="921172595"/>
                  </a:ext>
                </a:extLst>
              </a:tr>
            </a:tbl>
          </a:graphicData>
        </a:graphic>
      </p:graphicFrame>
    </p:spTree>
    <p:extLst>
      <p:ext uri="{BB962C8B-B14F-4D97-AF65-F5344CB8AC3E}">
        <p14:creationId xmlns:p14="http://schemas.microsoft.com/office/powerpoint/2010/main" val="1323050127"/>
      </p:ext>
    </p:extLst>
  </p:cSld>
  <p:clrMapOvr>
    <a:masterClrMapping/>
  </p:clrMapOvr>
  <p:transition>
    <p:wipe dir="r"/>
  </p:transition>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78AEC5-B2D8-4E79-83D4-ED7BECF0AABE}"/>
              </a:ext>
            </a:extLst>
          </p:cNvPr>
          <p:cNvSpPr>
            <a:spLocks noGrp="1"/>
          </p:cNvSpPr>
          <p:nvPr>
            <p:ph type="title"/>
          </p:nvPr>
        </p:nvSpPr>
        <p:spPr/>
        <p:txBody>
          <a:bodyPr/>
          <a:lstStyle/>
          <a:p>
            <a:r>
              <a:rPr lang="en-US" dirty="0"/>
              <a:t>Treatment</a:t>
            </a:r>
          </a:p>
        </p:txBody>
      </p:sp>
      <p:sp>
        <p:nvSpPr>
          <p:cNvPr id="4" name="Footer Placeholder 3">
            <a:extLst>
              <a:ext uri="{FF2B5EF4-FFF2-40B4-BE49-F238E27FC236}">
                <a16:creationId xmlns:a16="http://schemas.microsoft.com/office/drawing/2014/main" id="{29DA758A-FEB8-4259-A397-94507EA9610E}"/>
              </a:ext>
            </a:extLst>
          </p:cNvPr>
          <p:cNvSpPr>
            <a:spLocks noGrp="1"/>
          </p:cNvSpPr>
          <p:nvPr>
            <p:ph type="ftr" sz="quarter" idx="10"/>
          </p:nvPr>
        </p:nvSpPr>
        <p:spPr/>
        <p:txBody>
          <a:bodyPr>
            <a:normAutofit/>
          </a:bodyPr>
          <a:lstStyle/>
          <a:p>
            <a:pPr>
              <a:defRPr/>
            </a:pPr>
            <a:r>
              <a:rPr lang="en-US"/>
              <a:t>Classification: CONFIDENTIAL- 2020 CPFD; HSOY54S1-2020US: USSG0H0282020</a:t>
            </a:r>
            <a:endParaRPr lang="en-US" dirty="0"/>
          </a:p>
        </p:txBody>
      </p:sp>
      <p:graphicFrame>
        <p:nvGraphicFramePr>
          <p:cNvPr id="6" name="Content Placeholder 2">
            <a:extLst>
              <a:ext uri="{FF2B5EF4-FFF2-40B4-BE49-F238E27FC236}">
                <a16:creationId xmlns:a16="http://schemas.microsoft.com/office/drawing/2014/main" id="{C2E74248-0F46-4977-89F6-22CC26285978}"/>
              </a:ext>
            </a:extLst>
          </p:cNvPr>
          <p:cNvGraphicFramePr>
            <a:graphicFrameLocks noGrp="1"/>
          </p:cNvGraphicFramePr>
          <p:nvPr>
            <p:extLst>
              <p:ext uri="{D42A27DB-BD31-4B8C-83A1-F6EECF244321}">
                <p14:modId xmlns:p14="http://schemas.microsoft.com/office/powerpoint/2010/main" val="2801389574"/>
              </p:ext>
            </p:extLst>
          </p:nvPr>
        </p:nvGraphicFramePr>
        <p:xfrm>
          <a:off x="1524001" y="685800"/>
          <a:ext cx="9144001" cy="3021690"/>
        </p:xfrm>
        <a:graphic>
          <a:graphicData uri="http://schemas.openxmlformats.org/drawingml/2006/table">
            <a:tbl>
              <a:tblPr firstRow="1" bandRow="1">
                <a:tableStyleId>{10A1B5D5-9B99-4C35-A422-299274C87663}</a:tableStyleId>
              </a:tblPr>
              <a:tblGrid>
                <a:gridCol w="405793">
                  <a:extLst>
                    <a:ext uri="{9D8B030D-6E8A-4147-A177-3AD203B41FA5}">
                      <a16:colId xmlns:a16="http://schemas.microsoft.com/office/drawing/2014/main" val="20000"/>
                    </a:ext>
                  </a:extLst>
                </a:gridCol>
                <a:gridCol w="990789">
                  <a:extLst>
                    <a:ext uri="{9D8B030D-6E8A-4147-A177-3AD203B41FA5}">
                      <a16:colId xmlns:a16="http://schemas.microsoft.com/office/drawing/2014/main" val="20002"/>
                    </a:ext>
                  </a:extLst>
                </a:gridCol>
                <a:gridCol w="1956218">
                  <a:extLst>
                    <a:ext uri="{9D8B030D-6E8A-4147-A177-3AD203B41FA5}">
                      <a16:colId xmlns:a16="http://schemas.microsoft.com/office/drawing/2014/main" val="20003"/>
                    </a:ext>
                  </a:extLst>
                </a:gridCol>
                <a:gridCol w="609600">
                  <a:extLst>
                    <a:ext uri="{9D8B030D-6E8A-4147-A177-3AD203B41FA5}">
                      <a16:colId xmlns:a16="http://schemas.microsoft.com/office/drawing/2014/main" val="1269092841"/>
                    </a:ext>
                  </a:extLst>
                </a:gridCol>
                <a:gridCol w="685800">
                  <a:extLst>
                    <a:ext uri="{9D8B030D-6E8A-4147-A177-3AD203B41FA5}">
                      <a16:colId xmlns:a16="http://schemas.microsoft.com/office/drawing/2014/main" val="20004"/>
                    </a:ext>
                  </a:extLst>
                </a:gridCol>
                <a:gridCol w="533400">
                  <a:extLst>
                    <a:ext uri="{9D8B030D-6E8A-4147-A177-3AD203B41FA5}">
                      <a16:colId xmlns:a16="http://schemas.microsoft.com/office/drawing/2014/main" val="20005"/>
                    </a:ext>
                  </a:extLst>
                </a:gridCol>
                <a:gridCol w="762000">
                  <a:extLst>
                    <a:ext uri="{9D8B030D-6E8A-4147-A177-3AD203B41FA5}">
                      <a16:colId xmlns:a16="http://schemas.microsoft.com/office/drawing/2014/main" val="20006"/>
                    </a:ext>
                  </a:extLst>
                </a:gridCol>
                <a:gridCol w="838200">
                  <a:extLst>
                    <a:ext uri="{9D8B030D-6E8A-4147-A177-3AD203B41FA5}">
                      <a16:colId xmlns:a16="http://schemas.microsoft.com/office/drawing/2014/main" val="20007"/>
                    </a:ext>
                  </a:extLst>
                </a:gridCol>
                <a:gridCol w="457200">
                  <a:extLst>
                    <a:ext uri="{9D8B030D-6E8A-4147-A177-3AD203B41FA5}">
                      <a16:colId xmlns:a16="http://schemas.microsoft.com/office/drawing/2014/main" val="20009"/>
                    </a:ext>
                  </a:extLst>
                </a:gridCol>
                <a:gridCol w="609600">
                  <a:extLst>
                    <a:ext uri="{9D8B030D-6E8A-4147-A177-3AD203B41FA5}">
                      <a16:colId xmlns:a16="http://schemas.microsoft.com/office/drawing/2014/main" val="20010"/>
                    </a:ext>
                  </a:extLst>
                </a:gridCol>
                <a:gridCol w="533400">
                  <a:extLst>
                    <a:ext uri="{9D8B030D-6E8A-4147-A177-3AD203B41FA5}">
                      <a16:colId xmlns:a16="http://schemas.microsoft.com/office/drawing/2014/main" val="20011"/>
                    </a:ext>
                  </a:extLst>
                </a:gridCol>
                <a:gridCol w="762001">
                  <a:extLst>
                    <a:ext uri="{9D8B030D-6E8A-4147-A177-3AD203B41FA5}">
                      <a16:colId xmlns:a16="http://schemas.microsoft.com/office/drawing/2014/main" val="20012"/>
                    </a:ext>
                  </a:extLst>
                </a:gridCol>
              </a:tblGrid>
              <a:tr h="230722">
                <a:tc>
                  <a:txBody>
                    <a:bodyPr/>
                    <a:lstStyle/>
                    <a:p>
                      <a:pPr marL="63500" marR="63500" algn="r">
                        <a:spcBef>
                          <a:spcPts val="200"/>
                        </a:spcBef>
                        <a:spcAft>
                          <a:spcPts val="200"/>
                        </a:spcAft>
                        <a:buNone/>
                      </a:pPr>
                      <a:r>
                        <a:rPr sz="800" dirty="0" err="1"/>
                        <a:t>Trt</a:t>
                      </a:r>
                      <a:r>
                        <a:rPr sz="800" dirty="0"/>
                        <a:t> No.</a:t>
                      </a:r>
                      <a:endParaRPr sz="800" dirty="0">
                        <a:solidFill>
                          <a:srgbClr val="111111">
                            <a:alpha val="100000"/>
                          </a:srgbClr>
                        </a:solidFill>
                        <a:latin typeface="Arial"/>
                        <a:cs typeface="Arial"/>
                      </a:endParaRPr>
                    </a:p>
                  </a:txBody>
                  <a:tcPr marL="0" marR="0" marT="0" marB="0" anchor="ctr"/>
                </a:tc>
                <a:tc>
                  <a:txBody>
                    <a:bodyPr/>
                    <a:lstStyle/>
                    <a:p>
                      <a:pPr marL="63500" marR="63500" algn="l">
                        <a:spcBef>
                          <a:spcPts val="200"/>
                        </a:spcBef>
                        <a:spcAft>
                          <a:spcPts val="200"/>
                        </a:spcAft>
                        <a:buNone/>
                      </a:pPr>
                      <a:r>
                        <a:rPr sz="800" dirty="0" err="1"/>
                        <a:t>Trt</a:t>
                      </a:r>
                      <a:r>
                        <a:rPr sz="800" dirty="0"/>
                        <a:t> Name</a:t>
                      </a:r>
                      <a:endParaRPr sz="800" dirty="0">
                        <a:solidFill>
                          <a:srgbClr val="111111">
                            <a:alpha val="100000"/>
                          </a:srgbClr>
                        </a:solidFill>
                        <a:latin typeface="Arial"/>
                        <a:cs typeface="Arial"/>
                      </a:endParaRPr>
                    </a:p>
                  </a:txBody>
                  <a:tcPr marL="0" marR="0" marT="0" marB="0" anchor="ctr"/>
                </a:tc>
                <a:tc>
                  <a:txBody>
                    <a:bodyPr/>
                    <a:lstStyle/>
                    <a:p>
                      <a:pPr marL="63500" marR="63500" algn="l">
                        <a:spcBef>
                          <a:spcPts val="200"/>
                        </a:spcBef>
                        <a:spcAft>
                          <a:spcPts val="200"/>
                        </a:spcAft>
                        <a:buNone/>
                      </a:pPr>
                      <a:r>
                        <a:rPr sz="800" dirty="0"/>
                        <a:t>Product Descr</a:t>
                      </a:r>
                      <a:r>
                        <a:rPr lang="en-US" sz="800" dirty="0"/>
                        <a:t>iption</a:t>
                      </a:r>
                      <a:endParaRPr sz="800" dirty="0">
                        <a:solidFill>
                          <a:srgbClr val="111111">
                            <a:alpha val="100000"/>
                          </a:srgbClr>
                        </a:solidFill>
                        <a:latin typeface="Arial"/>
                        <a:cs typeface="Arial"/>
                      </a:endParaRPr>
                    </a:p>
                  </a:txBody>
                  <a:tcPr marL="0" marR="0" marT="0" marB="0" anchor="ctr"/>
                </a:tc>
                <a:tc>
                  <a:txBody>
                    <a:bodyPr/>
                    <a:lstStyle/>
                    <a:p>
                      <a:pPr marL="63500" marR="63500" algn="l">
                        <a:spcBef>
                          <a:spcPts val="200"/>
                        </a:spcBef>
                        <a:spcAft>
                          <a:spcPts val="200"/>
                        </a:spcAft>
                        <a:buNone/>
                      </a:pPr>
                      <a:r>
                        <a:rPr lang="en-US" sz="800" dirty="0">
                          <a:solidFill>
                            <a:schemeClr val="bg1"/>
                          </a:solidFill>
                          <a:latin typeface="Arial"/>
                          <a:cs typeface="Arial"/>
                        </a:rPr>
                        <a:t>Lot Code</a:t>
                      </a:r>
                      <a:endParaRPr sz="800" dirty="0">
                        <a:solidFill>
                          <a:schemeClr val="bg1"/>
                        </a:solidFill>
                        <a:latin typeface="Arial"/>
                        <a:cs typeface="Arial"/>
                      </a:endParaRPr>
                    </a:p>
                  </a:txBody>
                  <a:tcPr marL="0" marR="0" marT="0" marB="0" anchor="ctr"/>
                </a:tc>
                <a:tc>
                  <a:txBody>
                    <a:bodyPr/>
                    <a:lstStyle/>
                    <a:p>
                      <a:pPr marL="63500" marR="63500" algn="l">
                        <a:spcBef>
                          <a:spcPts val="200"/>
                        </a:spcBef>
                        <a:spcAft>
                          <a:spcPts val="200"/>
                        </a:spcAft>
                        <a:buNone/>
                      </a:pPr>
                      <a:r>
                        <a:rPr lang="en-US" sz="800" dirty="0"/>
                        <a:t>Conc.</a:t>
                      </a:r>
                      <a:endParaRPr sz="800" dirty="0">
                        <a:solidFill>
                          <a:srgbClr val="111111">
                            <a:alpha val="100000"/>
                          </a:srgbClr>
                        </a:solidFill>
                        <a:latin typeface="Arial"/>
                        <a:cs typeface="Arial"/>
                      </a:endParaRPr>
                    </a:p>
                  </a:txBody>
                  <a:tcPr marL="0" marR="0" marT="0" marB="0" anchor="ctr"/>
                </a:tc>
                <a:tc>
                  <a:txBody>
                    <a:bodyPr/>
                    <a:lstStyle/>
                    <a:p>
                      <a:pPr marL="63500" marR="63500" algn="l">
                        <a:spcBef>
                          <a:spcPts val="200"/>
                        </a:spcBef>
                        <a:spcAft>
                          <a:spcPts val="200"/>
                        </a:spcAft>
                        <a:buNone/>
                      </a:pPr>
                      <a:r>
                        <a:rPr lang="en-US" sz="800" dirty="0"/>
                        <a:t>Type</a:t>
                      </a:r>
                      <a:endParaRPr sz="800" dirty="0">
                        <a:solidFill>
                          <a:srgbClr val="111111">
                            <a:alpha val="100000"/>
                          </a:srgbClr>
                        </a:solidFill>
                        <a:latin typeface="Arial"/>
                        <a:cs typeface="Arial"/>
                      </a:endParaRPr>
                    </a:p>
                  </a:txBody>
                  <a:tcPr marL="0" marR="0" marT="0" marB="0" anchor="ctr"/>
                </a:tc>
                <a:tc>
                  <a:txBody>
                    <a:bodyPr/>
                    <a:lstStyle/>
                    <a:p>
                      <a:pPr marL="63500" marR="63500" algn="l">
                        <a:spcBef>
                          <a:spcPts val="200"/>
                        </a:spcBef>
                        <a:spcAft>
                          <a:spcPts val="200"/>
                        </a:spcAft>
                        <a:buNone/>
                      </a:pPr>
                      <a:r>
                        <a:rPr lang="en-US" sz="800" dirty="0">
                          <a:solidFill>
                            <a:schemeClr val="bg1"/>
                          </a:solidFill>
                          <a:latin typeface="Arial"/>
                          <a:cs typeface="Arial"/>
                        </a:rPr>
                        <a:t>Rate</a:t>
                      </a:r>
                      <a:endParaRPr sz="800" dirty="0">
                        <a:solidFill>
                          <a:schemeClr val="bg1"/>
                        </a:solidFill>
                        <a:latin typeface="Arial"/>
                        <a:cs typeface="Arial"/>
                      </a:endParaRPr>
                    </a:p>
                  </a:txBody>
                  <a:tcPr marL="0" marR="0" marT="0" marB="0" anchor="ctr"/>
                </a:tc>
                <a:tc>
                  <a:txBody>
                    <a:bodyPr/>
                    <a:lstStyle/>
                    <a:p>
                      <a:pPr marL="63500" marR="63500" algn="l">
                        <a:spcBef>
                          <a:spcPts val="200"/>
                        </a:spcBef>
                        <a:spcAft>
                          <a:spcPts val="200"/>
                        </a:spcAft>
                        <a:buNone/>
                      </a:pPr>
                      <a:r>
                        <a:rPr sz="800" dirty="0"/>
                        <a:t>Other Rate</a:t>
                      </a:r>
                      <a:endParaRPr sz="800" dirty="0">
                        <a:solidFill>
                          <a:srgbClr val="111111">
                            <a:alpha val="100000"/>
                          </a:srgbClr>
                        </a:solidFill>
                        <a:latin typeface="Arial"/>
                        <a:cs typeface="Arial"/>
                      </a:endParaRPr>
                    </a:p>
                  </a:txBody>
                  <a:tcPr marL="0" marR="0" marT="0" marB="0" anchor="ctr"/>
                </a:tc>
                <a:tc>
                  <a:txBody>
                    <a:bodyPr/>
                    <a:lstStyle/>
                    <a:p>
                      <a:pPr marL="63500" marR="63500" algn="l">
                        <a:spcBef>
                          <a:spcPts val="200"/>
                        </a:spcBef>
                        <a:spcAft>
                          <a:spcPts val="200"/>
                        </a:spcAft>
                        <a:buNone/>
                      </a:pPr>
                      <a:r>
                        <a:rPr sz="800" dirty="0"/>
                        <a:t>Code</a:t>
                      </a:r>
                      <a:endParaRPr sz="800" dirty="0">
                        <a:solidFill>
                          <a:srgbClr val="111111">
                            <a:alpha val="100000"/>
                          </a:srgbClr>
                        </a:solidFill>
                        <a:latin typeface="Arial"/>
                        <a:cs typeface="Arial"/>
                      </a:endParaRPr>
                    </a:p>
                  </a:txBody>
                  <a:tcPr marL="0" marR="0" marT="0" marB="0" anchor="ctr"/>
                </a:tc>
                <a:tc>
                  <a:txBody>
                    <a:bodyPr/>
                    <a:lstStyle/>
                    <a:p>
                      <a:pPr marL="63500" marR="63500" algn="l">
                        <a:spcBef>
                          <a:spcPts val="200"/>
                        </a:spcBef>
                        <a:spcAft>
                          <a:spcPts val="200"/>
                        </a:spcAft>
                        <a:buNone/>
                      </a:pPr>
                      <a:r>
                        <a:rPr sz="800" dirty="0"/>
                        <a:t>Method</a:t>
                      </a:r>
                      <a:endParaRPr sz="800" dirty="0">
                        <a:solidFill>
                          <a:srgbClr val="111111">
                            <a:alpha val="100000"/>
                          </a:srgbClr>
                        </a:solidFill>
                        <a:latin typeface="Arial"/>
                        <a:cs typeface="Arial"/>
                      </a:endParaRPr>
                    </a:p>
                  </a:txBody>
                  <a:tcPr marL="0" marR="0" marT="0" marB="0" anchor="ctr"/>
                </a:tc>
                <a:tc>
                  <a:txBody>
                    <a:bodyPr/>
                    <a:lstStyle/>
                    <a:p>
                      <a:pPr marL="63500" marR="63500" algn="l">
                        <a:spcBef>
                          <a:spcPts val="200"/>
                        </a:spcBef>
                        <a:spcAft>
                          <a:spcPts val="200"/>
                        </a:spcAft>
                        <a:buNone/>
                      </a:pPr>
                      <a:r>
                        <a:rPr sz="800"/>
                        <a:t>Timing</a:t>
                      </a:r>
                      <a:endParaRPr sz="800">
                        <a:solidFill>
                          <a:srgbClr val="111111">
                            <a:alpha val="100000"/>
                          </a:srgbClr>
                        </a:solidFill>
                        <a:latin typeface="Arial"/>
                        <a:cs typeface="Arial"/>
                      </a:endParaRPr>
                    </a:p>
                  </a:txBody>
                  <a:tcPr marL="0" marR="0" marT="0" marB="0" anchor="ctr"/>
                </a:tc>
                <a:tc>
                  <a:txBody>
                    <a:bodyPr/>
                    <a:lstStyle/>
                    <a:p>
                      <a:pPr marL="63500" marR="63500" algn="l">
                        <a:spcBef>
                          <a:spcPts val="200"/>
                        </a:spcBef>
                        <a:spcAft>
                          <a:spcPts val="200"/>
                        </a:spcAft>
                        <a:buNone/>
                      </a:pPr>
                      <a:r>
                        <a:rPr sz="800" dirty="0"/>
                        <a:t>Placement</a:t>
                      </a:r>
                      <a:endParaRPr sz="800" dirty="0">
                        <a:solidFill>
                          <a:srgbClr val="111111">
                            <a:alpha val="100000"/>
                          </a:srgbClr>
                        </a:solidFill>
                        <a:latin typeface="Arial"/>
                        <a:cs typeface="Arial"/>
                      </a:endParaRPr>
                    </a:p>
                  </a:txBody>
                  <a:tcPr marL="0" marR="0" marT="0" marB="0" anchor="ctr"/>
                </a:tc>
                <a:extLst>
                  <a:ext uri="{0D108BD9-81ED-4DB2-BD59-A6C34878D82A}">
                    <a16:rowId xmlns:a16="http://schemas.microsoft.com/office/drawing/2014/main" val="10000"/>
                  </a:ext>
                </a:extLst>
              </a:tr>
              <a:tr h="230685">
                <a:tc>
                  <a:txBody>
                    <a:bodyPr/>
                    <a:lstStyle/>
                    <a:p>
                      <a:pPr marL="63500" marR="63500" algn="r">
                        <a:spcBef>
                          <a:spcPts val="200"/>
                        </a:spcBef>
                        <a:spcAft>
                          <a:spcPts val="200"/>
                        </a:spcAft>
                        <a:buNone/>
                      </a:pPr>
                      <a:r>
                        <a:rPr lang="en-US" sz="800" dirty="0"/>
                        <a:t>7</a:t>
                      </a:r>
                      <a:endParaRPr sz="800" dirty="0">
                        <a:solidFill>
                          <a:srgbClr val="111111">
                            <a:alpha val="100000"/>
                          </a:srgbClr>
                        </a:solidFill>
                        <a:latin typeface="Arial"/>
                        <a:cs typeface="Arial"/>
                      </a:endParaRPr>
                    </a:p>
                  </a:txBody>
                  <a:tcPr marL="0" marR="0" marT="0" marB="0" anchor="ctr">
                    <a:solidFill>
                      <a:srgbClr val="FF9900"/>
                    </a:solidFill>
                  </a:tcPr>
                </a:tc>
                <a:tc>
                  <a:txBody>
                    <a:bodyPr/>
                    <a:lstStyle/>
                    <a:p>
                      <a:pPr marL="63500" marR="63500" algn="l">
                        <a:spcBef>
                          <a:spcPts val="200"/>
                        </a:spcBef>
                        <a:spcAft>
                          <a:spcPts val="200"/>
                        </a:spcAft>
                        <a:buNone/>
                      </a:pPr>
                      <a:r>
                        <a:rPr lang="en-US" sz="800" dirty="0">
                          <a:solidFill>
                            <a:srgbClr val="111111">
                              <a:alpha val="100000"/>
                            </a:srgbClr>
                          </a:solidFill>
                          <a:latin typeface="Arial"/>
                          <a:cs typeface="Arial"/>
                        </a:rPr>
                        <a:t>ROUNDUP POWERMAX 4.5 SL</a:t>
                      </a:r>
                      <a:endParaRPr sz="800" dirty="0">
                        <a:solidFill>
                          <a:srgbClr val="111111">
                            <a:alpha val="100000"/>
                          </a:srgbClr>
                        </a:solidFill>
                        <a:latin typeface="Arial"/>
                        <a:cs typeface="Arial"/>
                      </a:endParaRPr>
                    </a:p>
                  </a:txBody>
                  <a:tcPr marL="0" marR="0" marT="0" marB="0" anchor="ctr">
                    <a:solidFill>
                      <a:srgbClr val="FF9900"/>
                    </a:solidFill>
                  </a:tcPr>
                </a:tc>
                <a:tc>
                  <a:txBody>
                    <a:bodyPr/>
                    <a:lstStyle/>
                    <a:p>
                      <a:pPr marL="63500" marR="63500" algn="l">
                        <a:spcBef>
                          <a:spcPts val="200"/>
                        </a:spcBef>
                        <a:spcAft>
                          <a:spcPts val="200"/>
                        </a:spcAft>
                        <a:buNone/>
                      </a:pPr>
                      <a:r>
                        <a:rPr lang="en-US" sz="800" dirty="0">
                          <a:solidFill>
                            <a:srgbClr val="111111">
                              <a:alpha val="100000"/>
                            </a:srgbClr>
                          </a:solidFill>
                          <a:latin typeface="Arial"/>
                          <a:cs typeface="Arial"/>
                        </a:rPr>
                        <a:t>GLYPHOSATE-POTASSIUM (540) GAE/L</a:t>
                      </a:r>
                      <a:endParaRPr sz="800" dirty="0">
                        <a:solidFill>
                          <a:srgbClr val="111111">
                            <a:alpha val="100000"/>
                          </a:srgbClr>
                        </a:solidFill>
                        <a:latin typeface="Arial"/>
                        <a:cs typeface="Arial"/>
                      </a:endParaRPr>
                    </a:p>
                  </a:txBody>
                  <a:tcPr marL="0" marR="0" marT="0" marB="0" anchor="ctr">
                    <a:solidFill>
                      <a:srgbClr val="FF9900"/>
                    </a:solidFill>
                  </a:tcPr>
                </a:tc>
                <a:tc>
                  <a:txBody>
                    <a:bodyPr/>
                    <a:lstStyle/>
                    <a:p>
                      <a:pPr marL="63500" marR="63500" algn="l">
                        <a:spcBef>
                          <a:spcPts val="200"/>
                        </a:spcBef>
                        <a:spcAft>
                          <a:spcPts val="200"/>
                        </a:spcAft>
                        <a:buNone/>
                      </a:pPr>
                      <a:endParaRPr sz="800" dirty="0">
                        <a:solidFill>
                          <a:srgbClr val="111111">
                            <a:alpha val="100000"/>
                          </a:srgbClr>
                        </a:solidFill>
                        <a:latin typeface="Arial"/>
                        <a:cs typeface="Arial"/>
                      </a:endParaRPr>
                    </a:p>
                  </a:txBody>
                  <a:tcPr marL="0" marR="0" marT="0" marB="0" anchor="ctr">
                    <a:solidFill>
                      <a:srgbClr val="FF9900"/>
                    </a:solidFill>
                  </a:tcPr>
                </a:tc>
                <a:tc>
                  <a:txBody>
                    <a:bodyPr/>
                    <a:lstStyle/>
                    <a:p>
                      <a:pPr marL="63500" marR="63500" algn="l">
                        <a:spcBef>
                          <a:spcPts val="200"/>
                        </a:spcBef>
                        <a:spcAft>
                          <a:spcPts val="200"/>
                        </a:spcAft>
                        <a:buNone/>
                      </a:pPr>
                      <a:r>
                        <a:rPr lang="en-US" sz="800" dirty="0">
                          <a:latin typeface="Arial" panose="020B0604020202020204" pitchFamily="34" charset="0"/>
                          <a:cs typeface="Arial" panose="020B0604020202020204" pitchFamily="34" charset="0"/>
                        </a:rPr>
                        <a:t>540 </a:t>
                      </a:r>
                      <a:r>
                        <a:rPr lang="en-US" sz="800" dirty="0" err="1">
                          <a:latin typeface="Arial" panose="020B0604020202020204" pitchFamily="34" charset="0"/>
                          <a:cs typeface="Arial" panose="020B0604020202020204" pitchFamily="34" charset="0"/>
                        </a:rPr>
                        <a:t>gAE</a:t>
                      </a:r>
                      <a:r>
                        <a:rPr lang="en-US" sz="800" dirty="0">
                          <a:latin typeface="Arial" panose="020B0604020202020204" pitchFamily="34" charset="0"/>
                          <a:cs typeface="Arial" panose="020B0604020202020204" pitchFamily="34" charset="0"/>
                        </a:rPr>
                        <a:t>/L</a:t>
                      </a:r>
                      <a:endParaRPr sz="800" dirty="0">
                        <a:latin typeface="Arial" panose="020B0604020202020204" pitchFamily="34" charset="0"/>
                        <a:cs typeface="Arial" panose="020B0604020202020204" pitchFamily="34" charset="0"/>
                      </a:endParaRPr>
                    </a:p>
                  </a:txBody>
                  <a:tcPr marL="0" marR="0" marT="0" marB="0" anchor="ctr">
                    <a:solidFill>
                      <a:srgbClr val="FF9900"/>
                    </a:solidFill>
                  </a:tcPr>
                </a:tc>
                <a:tc>
                  <a:txBody>
                    <a:bodyPr/>
                    <a:lstStyle/>
                    <a:p>
                      <a:pPr marL="63500" marR="63500" algn="l">
                        <a:spcBef>
                          <a:spcPts val="200"/>
                        </a:spcBef>
                        <a:spcAft>
                          <a:spcPts val="200"/>
                        </a:spcAft>
                        <a:buNone/>
                      </a:pPr>
                      <a:r>
                        <a:rPr lang="en-US" sz="800" dirty="0">
                          <a:latin typeface="Arial" panose="020B0604020202020204" pitchFamily="34" charset="0"/>
                          <a:cs typeface="Arial" panose="020B0604020202020204" pitchFamily="34" charset="0"/>
                        </a:rPr>
                        <a:t>SL</a:t>
                      </a:r>
                      <a:endParaRPr sz="800" dirty="0">
                        <a:latin typeface="Arial" panose="020B0604020202020204" pitchFamily="34" charset="0"/>
                        <a:cs typeface="Arial" panose="020B0604020202020204" pitchFamily="34" charset="0"/>
                      </a:endParaRPr>
                    </a:p>
                  </a:txBody>
                  <a:tcPr marL="0" marR="0" marT="0" marB="0" anchor="ctr">
                    <a:solidFill>
                      <a:srgbClr val="FF9900"/>
                    </a:solidFill>
                  </a:tcPr>
                </a:tc>
                <a:tc>
                  <a:txBody>
                    <a:bodyPr/>
                    <a:lstStyle/>
                    <a:p>
                      <a:pPr marL="63500" marR="63500" algn="l">
                        <a:spcBef>
                          <a:spcPts val="200"/>
                        </a:spcBef>
                        <a:spcAft>
                          <a:spcPts val="200"/>
                        </a:spcAft>
                        <a:buNone/>
                      </a:pPr>
                      <a:r>
                        <a:rPr lang="en-US" sz="800" dirty="0">
                          <a:latin typeface="Arial" panose="020B0604020202020204" pitchFamily="34" charset="0"/>
                          <a:cs typeface="Arial" panose="020B0604020202020204" pitchFamily="34" charset="0"/>
                        </a:rPr>
                        <a:t>1120 g ae/ha</a:t>
                      </a:r>
                      <a:endParaRPr sz="800" dirty="0">
                        <a:latin typeface="Arial" panose="020B0604020202020204" pitchFamily="34" charset="0"/>
                        <a:cs typeface="Arial" panose="020B0604020202020204" pitchFamily="34" charset="0"/>
                      </a:endParaRPr>
                    </a:p>
                  </a:txBody>
                  <a:tcPr marL="0" marR="0" marT="0" marB="0" anchor="ctr">
                    <a:solidFill>
                      <a:srgbClr val="FF9900"/>
                    </a:solidFill>
                  </a:tcPr>
                </a:tc>
                <a:tc>
                  <a:txBody>
                    <a:bodyPr/>
                    <a:lstStyle/>
                    <a:p>
                      <a:pPr marL="63500" marR="63500" algn="l">
                        <a:spcBef>
                          <a:spcPts val="200"/>
                        </a:spcBef>
                        <a:spcAft>
                          <a:spcPts val="200"/>
                        </a:spcAft>
                        <a:buNone/>
                      </a:pPr>
                      <a:r>
                        <a:rPr lang="en-US" sz="800" dirty="0">
                          <a:latin typeface="Arial" panose="020B0604020202020204" pitchFamily="34" charset="0"/>
                          <a:cs typeface="Arial" panose="020B0604020202020204" pitchFamily="34" charset="0"/>
                        </a:rPr>
                        <a:t>2.07 L/ha</a:t>
                      </a:r>
                      <a:endParaRPr sz="800" dirty="0">
                        <a:latin typeface="Arial" panose="020B0604020202020204" pitchFamily="34" charset="0"/>
                        <a:cs typeface="Arial" panose="020B0604020202020204" pitchFamily="34" charset="0"/>
                      </a:endParaRPr>
                    </a:p>
                  </a:txBody>
                  <a:tcPr marL="0" marR="0" marT="0" marB="0" anchor="ctr">
                    <a:solidFill>
                      <a:srgbClr val="FF9900"/>
                    </a:solidFill>
                  </a:tcPr>
                </a:tc>
                <a:tc>
                  <a:txBody>
                    <a:bodyPr/>
                    <a:lstStyle/>
                    <a:p>
                      <a:pPr marL="63500" marR="63500" algn="l">
                        <a:spcBef>
                          <a:spcPts val="200"/>
                        </a:spcBef>
                        <a:spcAft>
                          <a:spcPts val="200"/>
                        </a:spcAft>
                        <a:buNone/>
                      </a:pPr>
                      <a:r>
                        <a:rPr lang="en-US" sz="800" dirty="0"/>
                        <a:t>A</a:t>
                      </a:r>
                      <a:endParaRPr sz="800" dirty="0"/>
                    </a:p>
                  </a:txBody>
                  <a:tcPr marL="0" marR="0" marT="0" marB="0" anchor="ctr">
                    <a:solidFill>
                      <a:srgbClr val="FF9900"/>
                    </a:solidFill>
                  </a:tcPr>
                </a:tc>
                <a:tc>
                  <a:txBody>
                    <a:bodyPr/>
                    <a:lstStyle/>
                    <a:p>
                      <a:pPr marL="63500" marR="63500" algn="l">
                        <a:spcBef>
                          <a:spcPts val="200"/>
                        </a:spcBef>
                        <a:spcAft>
                          <a:spcPts val="200"/>
                        </a:spcAft>
                        <a:buNone/>
                      </a:pPr>
                      <a:r>
                        <a:rPr lang="en-US" sz="800" dirty="0">
                          <a:solidFill>
                            <a:srgbClr val="111111">
                              <a:alpha val="100000"/>
                            </a:srgbClr>
                          </a:solidFill>
                          <a:latin typeface="Arial"/>
                          <a:cs typeface="Arial"/>
                        </a:rPr>
                        <a:t>NONINC</a:t>
                      </a:r>
                      <a:endParaRPr sz="800" dirty="0">
                        <a:solidFill>
                          <a:srgbClr val="111111">
                            <a:alpha val="100000"/>
                          </a:srgbClr>
                        </a:solidFill>
                        <a:latin typeface="Arial"/>
                        <a:cs typeface="Arial"/>
                      </a:endParaRPr>
                    </a:p>
                  </a:txBody>
                  <a:tcPr marL="0" marR="0" marT="0" marB="0" anchor="ctr">
                    <a:solidFill>
                      <a:srgbClr val="FF9900"/>
                    </a:solidFill>
                  </a:tcPr>
                </a:tc>
                <a:tc>
                  <a:txBody>
                    <a:bodyPr/>
                    <a:lstStyle/>
                    <a:p>
                      <a:pPr marL="63500" marR="63500" algn="l">
                        <a:spcBef>
                          <a:spcPts val="200"/>
                        </a:spcBef>
                        <a:spcAft>
                          <a:spcPts val="200"/>
                        </a:spcAft>
                        <a:buNone/>
                      </a:pPr>
                      <a:r>
                        <a:rPr lang="en-US" sz="800" dirty="0">
                          <a:solidFill>
                            <a:srgbClr val="111111">
                              <a:alpha val="100000"/>
                            </a:srgbClr>
                          </a:solidFill>
                          <a:latin typeface="Arial"/>
                          <a:cs typeface="Arial"/>
                        </a:rPr>
                        <a:t>POSPOS</a:t>
                      </a:r>
                      <a:endParaRPr sz="800" dirty="0">
                        <a:solidFill>
                          <a:srgbClr val="111111">
                            <a:alpha val="100000"/>
                          </a:srgbClr>
                        </a:solidFill>
                        <a:latin typeface="Arial"/>
                        <a:cs typeface="Arial"/>
                      </a:endParaRPr>
                    </a:p>
                  </a:txBody>
                  <a:tcPr marL="0" marR="0" marT="0" marB="0" anchor="ctr">
                    <a:solidFill>
                      <a:srgbClr val="FF9900"/>
                    </a:solidFill>
                  </a:tcPr>
                </a:tc>
                <a:tc>
                  <a:txBody>
                    <a:bodyPr/>
                    <a:lstStyle/>
                    <a:p>
                      <a:pPr marL="63500" marR="63500" algn="l">
                        <a:spcBef>
                          <a:spcPts val="200"/>
                        </a:spcBef>
                        <a:spcAft>
                          <a:spcPts val="200"/>
                        </a:spcAft>
                        <a:buNone/>
                      </a:pPr>
                      <a:r>
                        <a:rPr lang="en-US" sz="800" dirty="0">
                          <a:solidFill>
                            <a:srgbClr val="111111">
                              <a:alpha val="100000"/>
                            </a:srgbClr>
                          </a:solidFill>
                          <a:latin typeface="Arial"/>
                          <a:cs typeface="Arial"/>
                        </a:rPr>
                        <a:t>BROFOL</a:t>
                      </a:r>
                      <a:endParaRPr sz="800" dirty="0">
                        <a:solidFill>
                          <a:srgbClr val="111111">
                            <a:alpha val="100000"/>
                          </a:srgbClr>
                        </a:solidFill>
                        <a:latin typeface="Arial"/>
                        <a:cs typeface="Arial"/>
                      </a:endParaRPr>
                    </a:p>
                  </a:txBody>
                  <a:tcPr marL="0" marR="0" marT="0" marB="0" anchor="ctr">
                    <a:solidFill>
                      <a:srgbClr val="FF9900"/>
                    </a:solidFill>
                  </a:tcPr>
                </a:tc>
                <a:extLst>
                  <a:ext uri="{0D108BD9-81ED-4DB2-BD59-A6C34878D82A}">
                    <a16:rowId xmlns:a16="http://schemas.microsoft.com/office/drawing/2014/main" val="10001"/>
                  </a:ext>
                </a:extLst>
              </a:tr>
              <a:tr h="230685">
                <a:tc>
                  <a:txBody>
                    <a:bodyPr/>
                    <a:lstStyle/>
                    <a:p>
                      <a:pPr marL="63500" marR="63500" algn="r">
                        <a:spcBef>
                          <a:spcPts val="200"/>
                        </a:spcBef>
                        <a:spcAft>
                          <a:spcPts val="200"/>
                        </a:spcAft>
                        <a:buNone/>
                      </a:pPr>
                      <a:r>
                        <a:rPr lang="en-US" sz="800" dirty="0">
                          <a:solidFill>
                            <a:srgbClr val="111111">
                              <a:alpha val="100000"/>
                            </a:srgbClr>
                          </a:solidFill>
                          <a:latin typeface="Arial"/>
                          <a:cs typeface="Arial"/>
                        </a:rPr>
                        <a:t>8</a:t>
                      </a:r>
                      <a:endParaRPr sz="800" dirty="0">
                        <a:solidFill>
                          <a:srgbClr val="111111">
                            <a:alpha val="100000"/>
                          </a:srgbClr>
                        </a:solidFill>
                        <a:latin typeface="Arial"/>
                        <a:cs typeface="Arial"/>
                      </a:endParaRPr>
                    </a:p>
                  </a:txBody>
                  <a:tcPr marL="0" marR="0" marT="0" marB="0" anchor="ctr">
                    <a:solidFill>
                      <a:srgbClr val="FFFFFF"/>
                    </a:solidFill>
                  </a:tcPr>
                </a:tc>
                <a:tc>
                  <a:txBody>
                    <a:bodyPr/>
                    <a:lstStyle/>
                    <a:p>
                      <a:pPr marL="63500" marR="63500" algn="l">
                        <a:spcBef>
                          <a:spcPts val="200"/>
                        </a:spcBef>
                        <a:spcAft>
                          <a:spcPts val="200"/>
                        </a:spcAft>
                        <a:buNone/>
                      </a:pPr>
                      <a:r>
                        <a:rPr lang="en-US" sz="800" dirty="0">
                          <a:solidFill>
                            <a:srgbClr val="111111">
                              <a:alpha val="100000"/>
                            </a:srgbClr>
                          </a:solidFill>
                          <a:latin typeface="Arial"/>
                          <a:cs typeface="Arial"/>
                        </a:rPr>
                        <a:t>AMSOL</a:t>
                      </a:r>
                      <a:endParaRPr sz="800" dirty="0">
                        <a:solidFill>
                          <a:srgbClr val="111111">
                            <a:alpha val="100000"/>
                          </a:srgbClr>
                        </a:solidFill>
                        <a:latin typeface="Arial"/>
                        <a:cs typeface="Arial"/>
                      </a:endParaRPr>
                    </a:p>
                  </a:txBody>
                  <a:tcPr marL="0" marR="0" marT="0" marB="0" anchor="ctr">
                    <a:solidFill>
                      <a:srgbClr val="FFFFFF"/>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AMMONIUM SULFATE</a:t>
                      </a:r>
                      <a:endParaRPr sz="800" dirty="0">
                        <a:solidFill>
                          <a:srgbClr val="111111">
                            <a:alpha val="100000"/>
                          </a:srgbClr>
                        </a:solidFill>
                        <a:latin typeface="Arial"/>
                        <a:cs typeface="Arial"/>
                      </a:endParaRPr>
                    </a:p>
                  </a:txBody>
                  <a:tcPr marL="0" marR="0" marT="0" marB="0" anchor="ctr">
                    <a:solidFill>
                      <a:srgbClr val="FFFFFF"/>
                    </a:solidFill>
                  </a:tcPr>
                </a:tc>
                <a:tc>
                  <a:txBody>
                    <a:bodyPr/>
                    <a:lstStyle/>
                    <a:p>
                      <a:pPr marL="63500" marR="63500" algn="l">
                        <a:spcBef>
                          <a:spcPts val="200"/>
                        </a:spcBef>
                        <a:spcAft>
                          <a:spcPts val="200"/>
                        </a:spcAft>
                        <a:buNone/>
                      </a:pPr>
                      <a:endParaRPr sz="800" dirty="0">
                        <a:solidFill>
                          <a:srgbClr val="111111">
                            <a:alpha val="100000"/>
                          </a:srgbClr>
                        </a:solidFill>
                        <a:latin typeface="Arial"/>
                        <a:cs typeface="Arial"/>
                      </a:endParaRPr>
                    </a:p>
                  </a:txBody>
                  <a:tcPr marL="0" marR="0" marT="0" marB="0" anchor="ctr">
                    <a:solidFill>
                      <a:srgbClr val="FFFFFF"/>
                    </a:solidFill>
                  </a:tcPr>
                </a:tc>
                <a:tc>
                  <a:txBody>
                    <a:bodyPr/>
                    <a:lstStyle/>
                    <a:p>
                      <a:pPr marL="63500" marR="63500" algn="l">
                        <a:spcBef>
                          <a:spcPts val="200"/>
                        </a:spcBef>
                        <a:spcAft>
                          <a:spcPts val="200"/>
                        </a:spcAft>
                        <a:buNone/>
                      </a:pPr>
                      <a:endParaRPr sz="800" dirty="0">
                        <a:latin typeface="Arial" panose="020B0604020202020204" pitchFamily="34" charset="0"/>
                        <a:cs typeface="Arial" panose="020B0604020202020204" pitchFamily="34" charset="0"/>
                      </a:endParaRPr>
                    </a:p>
                  </a:txBody>
                  <a:tcPr marL="0" marR="0" marT="0" marB="0" anchor="ctr">
                    <a:solidFill>
                      <a:srgbClr val="FFFFFF"/>
                    </a:solidFill>
                  </a:tcPr>
                </a:tc>
                <a:tc>
                  <a:txBody>
                    <a:bodyPr/>
                    <a:lstStyle/>
                    <a:p>
                      <a:pPr marL="63500" marR="63500" algn="l">
                        <a:spcBef>
                          <a:spcPts val="200"/>
                        </a:spcBef>
                        <a:spcAft>
                          <a:spcPts val="200"/>
                        </a:spcAft>
                        <a:buNone/>
                      </a:pPr>
                      <a:r>
                        <a:rPr lang="en-US" sz="800">
                          <a:latin typeface="Arial" panose="020B0604020202020204" pitchFamily="34" charset="0"/>
                          <a:cs typeface="Arial" panose="020B0604020202020204" pitchFamily="34" charset="0"/>
                        </a:rPr>
                        <a:t>SL</a:t>
                      </a:r>
                      <a:endParaRPr sz="800" dirty="0">
                        <a:latin typeface="Arial" panose="020B0604020202020204" pitchFamily="34" charset="0"/>
                        <a:cs typeface="Arial" panose="020B0604020202020204" pitchFamily="34" charset="0"/>
                      </a:endParaRPr>
                    </a:p>
                  </a:txBody>
                  <a:tcPr marL="0" marR="0" marT="0" marB="0" anchor="ctr">
                    <a:solidFill>
                      <a:srgbClr val="FFFFFF"/>
                    </a:solidFill>
                  </a:tcPr>
                </a:tc>
                <a:tc>
                  <a:txBody>
                    <a:bodyPr/>
                    <a:lstStyle/>
                    <a:p>
                      <a:pPr marL="63500" marR="63500" algn="l">
                        <a:spcBef>
                          <a:spcPts val="200"/>
                        </a:spcBef>
                        <a:spcAft>
                          <a:spcPts val="200"/>
                        </a:spcAft>
                        <a:buNone/>
                      </a:pPr>
                      <a:r>
                        <a:rPr lang="en-US" sz="800">
                          <a:latin typeface="Arial" panose="020B0604020202020204" pitchFamily="34" charset="0"/>
                          <a:cs typeface="Arial" panose="020B0604020202020204" pitchFamily="34" charset="0"/>
                        </a:rPr>
                        <a:t>2.5 % v/v</a:t>
                      </a:r>
                      <a:endParaRPr sz="800" dirty="0">
                        <a:latin typeface="Arial" panose="020B0604020202020204" pitchFamily="34" charset="0"/>
                        <a:cs typeface="Arial" panose="020B0604020202020204" pitchFamily="34" charset="0"/>
                      </a:endParaRPr>
                    </a:p>
                  </a:txBody>
                  <a:tcPr marL="0" marR="0" marT="0" marB="0" anchor="ctr">
                    <a:solidFill>
                      <a:srgbClr val="FFFFFF"/>
                    </a:solidFill>
                  </a:tcPr>
                </a:tc>
                <a:tc>
                  <a:txBody>
                    <a:bodyPr/>
                    <a:lstStyle/>
                    <a:p>
                      <a:pPr marL="63500" marR="63500" algn="l">
                        <a:spcBef>
                          <a:spcPts val="200"/>
                        </a:spcBef>
                        <a:spcAft>
                          <a:spcPts val="200"/>
                        </a:spcAft>
                        <a:buNone/>
                      </a:pPr>
                      <a:r>
                        <a:rPr lang="en-US" sz="800">
                          <a:latin typeface="Arial" panose="020B0604020202020204" pitchFamily="34" charset="0"/>
                          <a:cs typeface="Arial" panose="020B0604020202020204" pitchFamily="34" charset="0"/>
                        </a:rPr>
                        <a:t>2.5 % V/V</a:t>
                      </a:r>
                      <a:endParaRPr sz="800" dirty="0">
                        <a:latin typeface="Arial" panose="020B0604020202020204" pitchFamily="34" charset="0"/>
                        <a:cs typeface="Arial" panose="020B0604020202020204" pitchFamily="34" charset="0"/>
                      </a:endParaRPr>
                    </a:p>
                  </a:txBody>
                  <a:tcPr marL="0" marR="0" marT="0" marB="0" anchor="ctr">
                    <a:solidFill>
                      <a:srgbClr val="FFFFFF"/>
                    </a:solidFill>
                  </a:tcPr>
                </a:tc>
                <a:tc>
                  <a:txBody>
                    <a:bodyPr/>
                    <a:lstStyle/>
                    <a:p>
                      <a:pPr marL="63500" marR="63500" algn="l">
                        <a:spcBef>
                          <a:spcPts val="200"/>
                        </a:spcBef>
                        <a:spcAft>
                          <a:spcPts val="200"/>
                        </a:spcAft>
                        <a:buNone/>
                      </a:pPr>
                      <a:r>
                        <a:rPr lang="en-US" sz="800"/>
                        <a:t>A</a:t>
                      </a:r>
                      <a:endParaRPr sz="800" dirty="0"/>
                    </a:p>
                  </a:txBody>
                  <a:tcPr marL="0" marR="0" marT="0" marB="0" anchor="ctr">
                    <a:solidFill>
                      <a:srgbClr val="FFFFFF"/>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NONINC</a:t>
                      </a:r>
                      <a:endParaRPr sz="800" dirty="0">
                        <a:solidFill>
                          <a:srgbClr val="111111">
                            <a:alpha val="100000"/>
                          </a:srgbClr>
                        </a:solidFill>
                        <a:latin typeface="Arial"/>
                        <a:cs typeface="Arial"/>
                      </a:endParaRPr>
                    </a:p>
                  </a:txBody>
                  <a:tcPr marL="0" marR="0" marT="0" marB="0" anchor="ctr">
                    <a:solidFill>
                      <a:srgbClr val="FFFFFF"/>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POSPOS</a:t>
                      </a:r>
                      <a:endParaRPr sz="800" dirty="0">
                        <a:solidFill>
                          <a:srgbClr val="111111">
                            <a:alpha val="100000"/>
                          </a:srgbClr>
                        </a:solidFill>
                        <a:latin typeface="Arial"/>
                        <a:cs typeface="Arial"/>
                      </a:endParaRPr>
                    </a:p>
                  </a:txBody>
                  <a:tcPr marL="0" marR="0" marT="0" marB="0" anchor="ctr">
                    <a:solidFill>
                      <a:srgbClr val="FFFFFF"/>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BROFOL</a:t>
                      </a:r>
                      <a:endParaRPr sz="800" dirty="0">
                        <a:solidFill>
                          <a:srgbClr val="111111">
                            <a:alpha val="100000"/>
                          </a:srgbClr>
                        </a:solidFill>
                        <a:latin typeface="Arial"/>
                        <a:cs typeface="Arial"/>
                      </a:endParaRPr>
                    </a:p>
                  </a:txBody>
                  <a:tcPr marL="0" marR="0" marT="0" marB="0" anchor="ctr">
                    <a:solidFill>
                      <a:srgbClr val="FFFFFF"/>
                    </a:solidFill>
                  </a:tcPr>
                </a:tc>
                <a:extLst>
                  <a:ext uri="{0D108BD9-81ED-4DB2-BD59-A6C34878D82A}">
                    <a16:rowId xmlns:a16="http://schemas.microsoft.com/office/drawing/2014/main" val="2609973951"/>
                  </a:ext>
                </a:extLst>
              </a:tr>
              <a:tr h="230685">
                <a:tc>
                  <a:txBody>
                    <a:bodyPr/>
                    <a:lstStyle/>
                    <a:p>
                      <a:pPr marL="63500" marR="63500" algn="r">
                        <a:spcBef>
                          <a:spcPts val="200"/>
                        </a:spcBef>
                        <a:spcAft>
                          <a:spcPts val="200"/>
                        </a:spcAft>
                        <a:buNone/>
                      </a:pPr>
                      <a:r>
                        <a:rPr lang="en-US" sz="800">
                          <a:solidFill>
                            <a:srgbClr val="111111">
                              <a:alpha val="100000"/>
                            </a:srgbClr>
                          </a:solidFill>
                          <a:latin typeface="Arial"/>
                          <a:cs typeface="Arial"/>
                        </a:rPr>
                        <a:t>8</a:t>
                      </a:r>
                      <a:endParaRPr sz="800" dirty="0">
                        <a:solidFill>
                          <a:srgbClr val="111111">
                            <a:alpha val="100000"/>
                          </a:srgbClr>
                        </a:solidFill>
                        <a:latin typeface="Arial"/>
                        <a:cs typeface="Arial"/>
                      </a:endParaRPr>
                    </a:p>
                  </a:txBody>
                  <a:tcPr marL="0" marR="0" marT="0" marB="0" anchor="ctr">
                    <a:solidFill>
                      <a:srgbClr val="FFFFFF"/>
                    </a:solidFill>
                  </a:tcPr>
                </a:tc>
                <a:tc>
                  <a:txBody>
                    <a:bodyPr/>
                    <a:lstStyle/>
                    <a:p>
                      <a:pPr marL="63500" marR="63500" algn="l">
                        <a:spcBef>
                          <a:spcPts val="200"/>
                        </a:spcBef>
                        <a:spcAft>
                          <a:spcPts val="200"/>
                        </a:spcAft>
                        <a:buNone/>
                      </a:pPr>
                      <a:r>
                        <a:rPr lang="en-US" sz="800" dirty="0">
                          <a:solidFill>
                            <a:srgbClr val="111111">
                              <a:alpha val="100000"/>
                            </a:srgbClr>
                          </a:solidFill>
                          <a:latin typeface="Arial"/>
                          <a:cs typeface="Arial"/>
                        </a:rPr>
                        <a:t>EXF17381 [P]</a:t>
                      </a:r>
                      <a:endParaRPr sz="800" dirty="0">
                        <a:solidFill>
                          <a:srgbClr val="111111">
                            <a:alpha val="100000"/>
                          </a:srgbClr>
                        </a:solidFill>
                        <a:latin typeface="Arial"/>
                        <a:cs typeface="Arial"/>
                      </a:endParaRPr>
                    </a:p>
                  </a:txBody>
                  <a:tcPr marL="0" marR="0" marT="0" marB="0" anchor="ctr">
                    <a:solidFill>
                      <a:srgbClr val="FFFFFF"/>
                    </a:solidFill>
                  </a:tcPr>
                </a:tc>
                <a:tc>
                  <a:txBody>
                    <a:bodyPr/>
                    <a:lstStyle/>
                    <a:p>
                      <a:pPr marL="63500" marR="63500" algn="l">
                        <a:spcBef>
                          <a:spcPts val="200"/>
                        </a:spcBef>
                        <a:spcAft>
                          <a:spcPts val="200"/>
                        </a:spcAft>
                        <a:buNone/>
                      </a:pPr>
                      <a:r>
                        <a:rPr lang="en-US" sz="800" dirty="0">
                          <a:solidFill>
                            <a:srgbClr val="111111">
                              <a:alpha val="100000"/>
                            </a:srgbClr>
                          </a:solidFill>
                          <a:latin typeface="Arial"/>
                          <a:cs typeface="Arial"/>
                        </a:rPr>
                        <a:t>SYN550023 (200) GA/L</a:t>
                      </a:r>
                      <a:endParaRPr sz="800" dirty="0">
                        <a:solidFill>
                          <a:srgbClr val="111111">
                            <a:alpha val="100000"/>
                          </a:srgbClr>
                        </a:solidFill>
                        <a:latin typeface="Arial"/>
                        <a:cs typeface="Arial"/>
                      </a:endParaRPr>
                    </a:p>
                  </a:txBody>
                  <a:tcPr marL="0" marR="0" marT="0" marB="0" anchor="ctr">
                    <a:solidFill>
                      <a:srgbClr val="FFFFFF"/>
                    </a:solidFill>
                  </a:tcPr>
                </a:tc>
                <a:tc>
                  <a:txBody>
                    <a:bodyPr/>
                    <a:lstStyle/>
                    <a:p>
                      <a:pPr marL="63500" marR="63500" algn="l">
                        <a:spcBef>
                          <a:spcPts val="200"/>
                        </a:spcBef>
                        <a:spcAft>
                          <a:spcPts val="200"/>
                        </a:spcAft>
                        <a:buNone/>
                      </a:pPr>
                      <a:r>
                        <a:rPr lang="en-US" sz="800" dirty="0">
                          <a:solidFill>
                            <a:srgbClr val="111111">
                              <a:alpha val="100000"/>
                            </a:srgbClr>
                          </a:solidFill>
                          <a:latin typeface="Arial"/>
                          <a:cs typeface="Arial"/>
                        </a:rPr>
                        <a:t>SYN550023</a:t>
                      </a:r>
                      <a:endParaRPr sz="800" dirty="0">
                        <a:solidFill>
                          <a:srgbClr val="111111">
                            <a:alpha val="100000"/>
                          </a:srgbClr>
                        </a:solidFill>
                        <a:latin typeface="Arial"/>
                        <a:cs typeface="Arial"/>
                      </a:endParaRPr>
                    </a:p>
                  </a:txBody>
                  <a:tcPr marL="0" marR="0" marT="0" marB="0" anchor="ctr">
                    <a:solidFill>
                      <a:srgbClr val="FFFFFF"/>
                    </a:solidFill>
                  </a:tcPr>
                </a:tc>
                <a:tc>
                  <a:txBody>
                    <a:bodyPr/>
                    <a:lstStyle/>
                    <a:p>
                      <a:pPr marL="63500" marR="63500" algn="l">
                        <a:spcBef>
                          <a:spcPts val="200"/>
                        </a:spcBef>
                        <a:spcAft>
                          <a:spcPts val="200"/>
                        </a:spcAft>
                        <a:buNone/>
                      </a:pPr>
                      <a:r>
                        <a:rPr lang="en-US" sz="800" dirty="0">
                          <a:latin typeface="Arial" panose="020B0604020202020204" pitchFamily="34" charset="0"/>
                          <a:cs typeface="Arial" panose="020B0604020202020204" pitchFamily="34" charset="0"/>
                        </a:rPr>
                        <a:t>200 </a:t>
                      </a:r>
                      <a:r>
                        <a:rPr lang="en-US" sz="800" dirty="0" err="1">
                          <a:latin typeface="Arial" panose="020B0604020202020204" pitchFamily="34" charset="0"/>
                          <a:cs typeface="Arial" panose="020B0604020202020204" pitchFamily="34" charset="0"/>
                        </a:rPr>
                        <a:t>gA</a:t>
                      </a:r>
                      <a:r>
                        <a:rPr lang="en-US" sz="800" dirty="0">
                          <a:latin typeface="Arial" panose="020B0604020202020204" pitchFamily="34" charset="0"/>
                          <a:cs typeface="Arial" panose="020B0604020202020204" pitchFamily="34" charset="0"/>
                        </a:rPr>
                        <a:t>/L</a:t>
                      </a:r>
                      <a:endParaRPr sz="800" dirty="0">
                        <a:latin typeface="Arial" panose="020B0604020202020204" pitchFamily="34" charset="0"/>
                        <a:cs typeface="Arial" panose="020B0604020202020204" pitchFamily="34" charset="0"/>
                      </a:endParaRPr>
                    </a:p>
                  </a:txBody>
                  <a:tcPr marL="0" marR="0" marT="0" marB="0" anchor="ctr">
                    <a:solidFill>
                      <a:srgbClr val="FFFFFF"/>
                    </a:solidFill>
                  </a:tcPr>
                </a:tc>
                <a:tc>
                  <a:txBody>
                    <a:bodyPr/>
                    <a:lstStyle/>
                    <a:p>
                      <a:pPr marL="63500" marR="63500" algn="l">
                        <a:spcBef>
                          <a:spcPts val="200"/>
                        </a:spcBef>
                        <a:spcAft>
                          <a:spcPts val="200"/>
                        </a:spcAft>
                        <a:buNone/>
                      </a:pPr>
                      <a:r>
                        <a:rPr lang="en-US" sz="800" dirty="0">
                          <a:latin typeface="Arial" panose="020B0604020202020204" pitchFamily="34" charset="0"/>
                          <a:cs typeface="Arial" panose="020B0604020202020204" pitchFamily="34" charset="0"/>
                        </a:rPr>
                        <a:t>EC</a:t>
                      </a:r>
                      <a:endParaRPr sz="800" dirty="0">
                        <a:latin typeface="Arial" panose="020B0604020202020204" pitchFamily="34" charset="0"/>
                        <a:cs typeface="Arial" panose="020B0604020202020204" pitchFamily="34" charset="0"/>
                      </a:endParaRPr>
                    </a:p>
                  </a:txBody>
                  <a:tcPr marL="0" marR="0" marT="0" marB="0" anchor="ctr">
                    <a:solidFill>
                      <a:srgbClr val="FFFFFF"/>
                    </a:solidFill>
                  </a:tcPr>
                </a:tc>
                <a:tc>
                  <a:txBody>
                    <a:bodyPr/>
                    <a:lstStyle/>
                    <a:p>
                      <a:pPr marL="63500" marR="63500" algn="l">
                        <a:spcBef>
                          <a:spcPts val="200"/>
                        </a:spcBef>
                        <a:spcAft>
                          <a:spcPts val="200"/>
                        </a:spcAft>
                        <a:buNone/>
                      </a:pPr>
                      <a:r>
                        <a:rPr lang="en-US" sz="800" dirty="0">
                          <a:latin typeface="Arial" panose="020B0604020202020204" pitchFamily="34" charset="0"/>
                          <a:cs typeface="Arial" panose="020B0604020202020204" pitchFamily="34" charset="0"/>
                        </a:rPr>
                        <a:t>100 g a/ha</a:t>
                      </a:r>
                      <a:endParaRPr sz="800" dirty="0">
                        <a:latin typeface="Arial" panose="020B0604020202020204" pitchFamily="34" charset="0"/>
                        <a:cs typeface="Arial" panose="020B0604020202020204" pitchFamily="34" charset="0"/>
                      </a:endParaRPr>
                    </a:p>
                  </a:txBody>
                  <a:tcPr marL="0" marR="0" marT="0" marB="0" anchor="ctr">
                    <a:solidFill>
                      <a:srgbClr val="FFFFFF"/>
                    </a:solidFill>
                  </a:tcPr>
                </a:tc>
                <a:tc>
                  <a:txBody>
                    <a:bodyPr/>
                    <a:lstStyle/>
                    <a:p>
                      <a:pPr marL="63500" marR="63500" algn="l">
                        <a:spcBef>
                          <a:spcPts val="200"/>
                        </a:spcBef>
                        <a:spcAft>
                          <a:spcPts val="200"/>
                        </a:spcAft>
                        <a:buNone/>
                      </a:pPr>
                      <a:r>
                        <a:rPr lang="en-US" sz="800">
                          <a:latin typeface="Arial" panose="020B0604020202020204" pitchFamily="34" charset="0"/>
                          <a:cs typeface="Arial" panose="020B0604020202020204" pitchFamily="34" charset="0"/>
                        </a:rPr>
                        <a:t>0.5 L/ha</a:t>
                      </a:r>
                      <a:endParaRPr sz="800" dirty="0">
                        <a:latin typeface="Arial" panose="020B0604020202020204" pitchFamily="34" charset="0"/>
                        <a:cs typeface="Arial" panose="020B0604020202020204" pitchFamily="34" charset="0"/>
                      </a:endParaRPr>
                    </a:p>
                  </a:txBody>
                  <a:tcPr marL="0" marR="0" marT="0" marB="0" anchor="ctr">
                    <a:solidFill>
                      <a:srgbClr val="FFFFFF"/>
                    </a:solidFill>
                  </a:tcPr>
                </a:tc>
                <a:tc>
                  <a:txBody>
                    <a:bodyPr/>
                    <a:lstStyle/>
                    <a:p>
                      <a:pPr marL="63500" marR="63500" algn="l">
                        <a:spcBef>
                          <a:spcPts val="200"/>
                        </a:spcBef>
                        <a:spcAft>
                          <a:spcPts val="200"/>
                        </a:spcAft>
                        <a:buNone/>
                      </a:pPr>
                      <a:r>
                        <a:rPr lang="en-US" sz="800"/>
                        <a:t>A</a:t>
                      </a:r>
                      <a:endParaRPr sz="800" dirty="0"/>
                    </a:p>
                  </a:txBody>
                  <a:tcPr marL="0" marR="0" marT="0" marB="0" anchor="ctr">
                    <a:solidFill>
                      <a:srgbClr val="FFFFFF"/>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NONINC</a:t>
                      </a:r>
                      <a:endParaRPr sz="800" dirty="0">
                        <a:solidFill>
                          <a:srgbClr val="111111">
                            <a:alpha val="100000"/>
                          </a:srgbClr>
                        </a:solidFill>
                        <a:latin typeface="Arial"/>
                        <a:cs typeface="Arial"/>
                      </a:endParaRPr>
                    </a:p>
                  </a:txBody>
                  <a:tcPr marL="0" marR="0" marT="0" marB="0" anchor="ctr">
                    <a:solidFill>
                      <a:srgbClr val="FFFFFF"/>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POSPOS</a:t>
                      </a:r>
                      <a:endParaRPr sz="800" dirty="0">
                        <a:solidFill>
                          <a:srgbClr val="111111">
                            <a:alpha val="100000"/>
                          </a:srgbClr>
                        </a:solidFill>
                        <a:latin typeface="Arial"/>
                        <a:cs typeface="Arial"/>
                      </a:endParaRPr>
                    </a:p>
                  </a:txBody>
                  <a:tcPr marL="0" marR="0" marT="0" marB="0" anchor="ctr">
                    <a:solidFill>
                      <a:srgbClr val="FFFFFF"/>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BROFOL</a:t>
                      </a:r>
                      <a:endParaRPr sz="800" dirty="0">
                        <a:solidFill>
                          <a:srgbClr val="111111">
                            <a:alpha val="100000"/>
                          </a:srgbClr>
                        </a:solidFill>
                        <a:latin typeface="Arial"/>
                        <a:cs typeface="Arial"/>
                      </a:endParaRPr>
                    </a:p>
                  </a:txBody>
                  <a:tcPr marL="0" marR="0" marT="0" marB="0" anchor="ctr">
                    <a:solidFill>
                      <a:srgbClr val="FFFFFF"/>
                    </a:solidFill>
                  </a:tcPr>
                </a:tc>
                <a:extLst>
                  <a:ext uri="{0D108BD9-81ED-4DB2-BD59-A6C34878D82A}">
                    <a16:rowId xmlns:a16="http://schemas.microsoft.com/office/drawing/2014/main" val="1843358663"/>
                  </a:ext>
                </a:extLst>
              </a:tr>
              <a:tr h="230685">
                <a:tc>
                  <a:txBody>
                    <a:bodyPr/>
                    <a:lstStyle/>
                    <a:p>
                      <a:pPr marL="63500" marR="63500" algn="r">
                        <a:spcBef>
                          <a:spcPts val="200"/>
                        </a:spcBef>
                        <a:spcAft>
                          <a:spcPts val="200"/>
                        </a:spcAft>
                        <a:buNone/>
                      </a:pPr>
                      <a:r>
                        <a:rPr lang="en-US" sz="800">
                          <a:solidFill>
                            <a:srgbClr val="111111">
                              <a:alpha val="100000"/>
                            </a:srgbClr>
                          </a:solidFill>
                          <a:latin typeface="Arial"/>
                          <a:cs typeface="Arial"/>
                        </a:rPr>
                        <a:t>8</a:t>
                      </a:r>
                      <a:endParaRPr sz="800" dirty="0">
                        <a:solidFill>
                          <a:srgbClr val="111111">
                            <a:alpha val="100000"/>
                          </a:srgbClr>
                        </a:solidFill>
                        <a:latin typeface="Arial"/>
                        <a:cs typeface="Arial"/>
                      </a:endParaRPr>
                    </a:p>
                  </a:txBody>
                  <a:tcPr marL="0" marR="0" marT="0" marB="0" anchor="ctr">
                    <a:solidFill>
                      <a:srgbClr val="FFFFFF"/>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PURSUIT 2 SL</a:t>
                      </a:r>
                      <a:endParaRPr sz="800" dirty="0">
                        <a:solidFill>
                          <a:srgbClr val="111111">
                            <a:alpha val="100000"/>
                          </a:srgbClr>
                        </a:solidFill>
                        <a:latin typeface="Arial"/>
                        <a:cs typeface="Arial"/>
                      </a:endParaRPr>
                    </a:p>
                  </a:txBody>
                  <a:tcPr marL="0" marR="0" marT="0" marB="0" anchor="ctr">
                    <a:solidFill>
                      <a:srgbClr val="FFFFFF"/>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IMAZETHAPYR (240) GA/L</a:t>
                      </a:r>
                      <a:endParaRPr sz="800" dirty="0">
                        <a:solidFill>
                          <a:srgbClr val="111111">
                            <a:alpha val="100000"/>
                          </a:srgbClr>
                        </a:solidFill>
                        <a:latin typeface="Arial"/>
                        <a:cs typeface="Arial"/>
                      </a:endParaRPr>
                    </a:p>
                  </a:txBody>
                  <a:tcPr marL="0" marR="0" marT="0" marB="0" anchor="ctr">
                    <a:solidFill>
                      <a:srgbClr val="FFFFFF"/>
                    </a:solidFill>
                  </a:tcPr>
                </a:tc>
                <a:tc>
                  <a:txBody>
                    <a:bodyPr/>
                    <a:lstStyle/>
                    <a:p>
                      <a:pPr marL="63500" marR="63500" algn="l">
                        <a:spcBef>
                          <a:spcPts val="200"/>
                        </a:spcBef>
                        <a:spcAft>
                          <a:spcPts val="200"/>
                        </a:spcAft>
                        <a:buNone/>
                      </a:pPr>
                      <a:endParaRPr sz="800" dirty="0">
                        <a:solidFill>
                          <a:srgbClr val="111111">
                            <a:alpha val="100000"/>
                          </a:srgbClr>
                        </a:solidFill>
                        <a:latin typeface="Arial"/>
                        <a:cs typeface="Arial"/>
                      </a:endParaRPr>
                    </a:p>
                  </a:txBody>
                  <a:tcPr marL="0" marR="0" marT="0" marB="0" anchor="ctr">
                    <a:solidFill>
                      <a:srgbClr val="FFFFFF"/>
                    </a:solidFill>
                  </a:tcPr>
                </a:tc>
                <a:tc>
                  <a:txBody>
                    <a:bodyPr/>
                    <a:lstStyle/>
                    <a:p>
                      <a:pPr marL="63500" marR="63500" algn="l">
                        <a:spcBef>
                          <a:spcPts val="200"/>
                        </a:spcBef>
                        <a:spcAft>
                          <a:spcPts val="200"/>
                        </a:spcAft>
                        <a:buNone/>
                      </a:pPr>
                      <a:r>
                        <a:rPr lang="en-US" sz="800">
                          <a:latin typeface="Arial" panose="020B0604020202020204" pitchFamily="34" charset="0"/>
                          <a:cs typeface="Arial" panose="020B0604020202020204" pitchFamily="34" charset="0"/>
                        </a:rPr>
                        <a:t>240 gA/L</a:t>
                      </a:r>
                      <a:endParaRPr sz="800" dirty="0">
                        <a:latin typeface="Arial" panose="020B0604020202020204" pitchFamily="34" charset="0"/>
                        <a:cs typeface="Arial" panose="020B0604020202020204" pitchFamily="34" charset="0"/>
                      </a:endParaRPr>
                    </a:p>
                  </a:txBody>
                  <a:tcPr marL="0" marR="0" marT="0" marB="0" anchor="ctr">
                    <a:solidFill>
                      <a:srgbClr val="FFFFFF"/>
                    </a:solidFill>
                  </a:tcPr>
                </a:tc>
                <a:tc>
                  <a:txBody>
                    <a:bodyPr/>
                    <a:lstStyle/>
                    <a:p>
                      <a:pPr marL="63500" marR="63500" algn="l">
                        <a:spcBef>
                          <a:spcPts val="200"/>
                        </a:spcBef>
                        <a:spcAft>
                          <a:spcPts val="200"/>
                        </a:spcAft>
                        <a:buNone/>
                      </a:pPr>
                      <a:r>
                        <a:rPr lang="en-US" sz="800">
                          <a:latin typeface="Arial" panose="020B0604020202020204" pitchFamily="34" charset="0"/>
                          <a:cs typeface="Arial" panose="020B0604020202020204" pitchFamily="34" charset="0"/>
                        </a:rPr>
                        <a:t>SL</a:t>
                      </a:r>
                      <a:endParaRPr sz="800" dirty="0">
                        <a:latin typeface="Arial" panose="020B0604020202020204" pitchFamily="34" charset="0"/>
                        <a:cs typeface="Arial" panose="020B0604020202020204" pitchFamily="34" charset="0"/>
                      </a:endParaRPr>
                    </a:p>
                  </a:txBody>
                  <a:tcPr marL="0" marR="0" marT="0" marB="0" anchor="ctr">
                    <a:solidFill>
                      <a:srgbClr val="FFFFFF"/>
                    </a:solidFill>
                  </a:tcPr>
                </a:tc>
                <a:tc>
                  <a:txBody>
                    <a:bodyPr/>
                    <a:lstStyle/>
                    <a:p>
                      <a:pPr marL="63500" marR="63500" algn="l">
                        <a:spcBef>
                          <a:spcPts val="200"/>
                        </a:spcBef>
                        <a:spcAft>
                          <a:spcPts val="200"/>
                        </a:spcAft>
                        <a:buNone/>
                      </a:pPr>
                      <a:r>
                        <a:rPr lang="en-US" sz="800" dirty="0">
                          <a:latin typeface="Arial" panose="020B0604020202020204" pitchFamily="34" charset="0"/>
                          <a:cs typeface="Arial" panose="020B0604020202020204" pitchFamily="34" charset="0"/>
                        </a:rPr>
                        <a:t>70 g a/ha</a:t>
                      </a:r>
                      <a:endParaRPr sz="800" dirty="0">
                        <a:latin typeface="Arial" panose="020B0604020202020204" pitchFamily="34" charset="0"/>
                        <a:cs typeface="Arial" panose="020B0604020202020204" pitchFamily="34" charset="0"/>
                      </a:endParaRPr>
                    </a:p>
                  </a:txBody>
                  <a:tcPr marL="0" marR="0" marT="0" marB="0" anchor="ctr">
                    <a:solidFill>
                      <a:srgbClr val="FFFFFF"/>
                    </a:solidFill>
                  </a:tcPr>
                </a:tc>
                <a:tc>
                  <a:txBody>
                    <a:bodyPr/>
                    <a:lstStyle/>
                    <a:p>
                      <a:pPr marL="63500" marR="63500" algn="l">
                        <a:spcBef>
                          <a:spcPts val="200"/>
                        </a:spcBef>
                        <a:spcAft>
                          <a:spcPts val="200"/>
                        </a:spcAft>
                        <a:buNone/>
                      </a:pPr>
                      <a:r>
                        <a:rPr lang="en-US" sz="800" dirty="0">
                          <a:latin typeface="Arial" panose="020B0604020202020204" pitchFamily="34" charset="0"/>
                          <a:cs typeface="Arial" panose="020B0604020202020204" pitchFamily="34" charset="0"/>
                        </a:rPr>
                        <a:t>0.292 L/ha</a:t>
                      </a:r>
                      <a:endParaRPr sz="800" dirty="0">
                        <a:latin typeface="Arial" panose="020B0604020202020204" pitchFamily="34" charset="0"/>
                        <a:cs typeface="Arial" panose="020B0604020202020204" pitchFamily="34" charset="0"/>
                      </a:endParaRPr>
                    </a:p>
                  </a:txBody>
                  <a:tcPr marL="0" marR="0" marT="0" marB="0" anchor="ctr">
                    <a:solidFill>
                      <a:srgbClr val="FFFFFF"/>
                    </a:solidFill>
                  </a:tcPr>
                </a:tc>
                <a:tc>
                  <a:txBody>
                    <a:bodyPr/>
                    <a:lstStyle/>
                    <a:p>
                      <a:pPr marL="63500" marR="63500" algn="l">
                        <a:spcBef>
                          <a:spcPts val="200"/>
                        </a:spcBef>
                        <a:spcAft>
                          <a:spcPts val="200"/>
                        </a:spcAft>
                        <a:buNone/>
                      </a:pPr>
                      <a:r>
                        <a:rPr lang="en-US" sz="800" dirty="0"/>
                        <a:t>A</a:t>
                      </a:r>
                      <a:endParaRPr sz="800" dirty="0"/>
                    </a:p>
                  </a:txBody>
                  <a:tcPr marL="0" marR="0" marT="0" marB="0" anchor="ctr">
                    <a:solidFill>
                      <a:srgbClr val="FFFFFF"/>
                    </a:solidFill>
                  </a:tcPr>
                </a:tc>
                <a:tc>
                  <a:txBody>
                    <a:bodyPr/>
                    <a:lstStyle/>
                    <a:p>
                      <a:pPr marL="63500" marR="63500" algn="l">
                        <a:spcBef>
                          <a:spcPts val="200"/>
                        </a:spcBef>
                        <a:spcAft>
                          <a:spcPts val="200"/>
                        </a:spcAft>
                        <a:buNone/>
                      </a:pPr>
                      <a:r>
                        <a:rPr lang="en-US" sz="800" dirty="0">
                          <a:solidFill>
                            <a:srgbClr val="111111">
                              <a:alpha val="100000"/>
                            </a:srgbClr>
                          </a:solidFill>
                          <a:latin typeface="Arial"/>
                          <a:cs typeface="Arial"/>
                        </a:rPr>
                        <a:t>NONINC</a:t>
                      </a:r>
                      <a:endParaRPr sz="800" dirty="0">
                        <a:solidFill>
                          <a:srgbClr val="111111">
                            <a:alpha val="100000"/>
                          </a:srgbClr>
                        </a:solidFill>
                        <a:latin typeface="Arial"/>
                        <a:cs typeface="Arial"/>
                      </a:endParaRPr>
                    </a:p>
                  </a:txBody>
                  <a:tcPr marL="0" marR="0" marT="0" marB="0" anchor="ctr">
                    <a:solidFill>
                      <a:srgbClr val="FFFFFF"/>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POSPOS</a:t>
                      </a:r>
                      <a:endParaRPr sz="800" dirty="0">
                        <a:solidFill>
                          <a:srgbClr val="111111">
                            <a:alpha val="100000"/>
                          </a:srgbClr>
                        </a:solidFill>
                        <a:latin typeface="Arial"/>
                        <a:cs typeface="Arial"/>
                      </a:endParaRPr>
                    </a:p>
                  </a:txBody>
                  <a:tcPr marL="0" marR="0" marT="0" marB="0" anchor="ctr">
                    <a:solidFill>
                      <a:srgbClr val="FFFFFF"/>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BROFOL</a:t>
                      </a:r>
                      <a:endParaRPr sz="800" dirty="0">
                        <a:solidFill>
                          <a:srgbClr val="111111">
                            <a:alpha val="100000"/>
                          </a:srgbClr>
                        </a:solidFill>
                        <a:latin typeface="Arial"/>
                        <a:cs typeface="Arial"/>
                      </a:endParaRPr>
                    </a:p>
                  </a:txBody>
                  <a:tcPr marL="0" marR="0" marT="0" marB="0" anchor="ctr">
                    <a:solidFill>
                      <a:srgbClr val="FFFFFF"/>
                    </a:solidFill>
                  </a:tcPr>
                </a:tc>
                <a:extLst>
                  <a:ext uri="{0D108BD9-81ED-4DB2-BD59-A6C34878D82A}">
                    <a16:rowId xmlns:a16="http://schemas.microsoft.com/office/drawing/2014/main" val="1877363240"/>
                  </a:ext>
                </a:extLst>
              </a:tr>
              <a:tr h="230685">
                <a:tc>
                  <a:txBody>
                    <a:bodyPr/>
                    <a:lstStyle/>
                    <a:p>
                      <a:pPr marL="63500" marR="63500" algn="r">
                        <a:spcBef>
                          <a:spcPts val="200"/>
                        </a:spcBef>
                        <a:spcAft>
                          <a:spcPts val="200"/>
                        </a:spcAft>
                        <a:buNone/>
                      </a:pPr>
                      <a:r>
                        <a:rPr lang="en-US" sz="800">
                          <a:solidFill>
                            <a:srgbClr val="111111">
                              <a:alpha val="100000"/>
                            </a:srgbClr>
                          </a:solidFill>
                          <a:latin typeface="Arial"/>
                          <a:cs typeface="Arial"/>
                        </a:rPr>
                        <a:t>8</a:t>
                      </a:r>
                      <a:endParaRPr sz="800" dirty="0">
                        <a:solidFill>
                          <a:srgbClr val="111111">
                            <a:alpha val="100000"/>
                          </a:srgbClr>
                        </a:solidFill>
                        <a:latin typeface="Arial"/>
                        <a:cs typeface="Arial"/>
                      </a:endParaRPr>
                    </a:p>
                  </a:txBody>
                  <a:tcPr marL="0" marR="0" marT="0" marB="0" anchor="ctr">
                    <a:solidFill>
                      <a:srgbClr val="FFFFFF"/>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ADDITIVE AGRIDEX</a:t>
                      </a:r>
                      <a:endParaRPr sz="800" dirty="0">
                        <a:solidFill>
                          <a:srgbClr val="111111">
                            <a:alpha val="100000"/>
                          </a:srgbClr>
                        </a:solidFill>
                        <a:latin typeface="Arial"/>
                        <a:cs typeface="Arial"/>
                      </a:endParaRPr>
                    </a:p>
                  </a:txBody>
                  <a:tcPr marL="0" marR="0" marT="0" marB="0" anchor="ctr">
                    <a:solidFill>
                      <a:srgbClr val="FFFFFF"/>
                    </a:solidFill>
                  </a:tcPr>
                </a:tc>
                <a:tc>
                  <a:txBody>
                    <a:bodyPr/>
                    <a:lstStyle/>
                    <a:p>
                      <a:pPr marL="63500" marR="63500" algn="l">
                        <a:spcBef>
                          <a:spcPts val="200"/>
                        </a:spcBef>
                        <a:spcAft>
                          <a:spcPts val="200"/>
                        </a:spcAft>
                        <a:buNone/>
                      </a:pPr>
                      <a:r>
                        <a:rPr lang="en-US" sz="800" dirty="0">
                          <a:solidFill>
                            <a:srgbClr val="111111">
                              <a:alpha val="100000"/>
                            </a:srgbClr>
                          </a:solidFill>
                          <a:latin typeface="Arial"/>
                          <a:cs typeface="Arial"/>
                        </a:rPr>
                        <a:t>ADDITIVE AGRIDEX</a:t>
                      </a:r>
                      <a:endParaRPr sz="800" dirty="0">
                        <a:solidFill>
                          <a:srgbClr val="111111">
                            <a:alpha val="100000"/>
                          </a:srgbClr>
                        </a:solidFill>
                        <a:latin typeface="Arial"/>
                        <a:cs typeface="Arial"/>
                      </a:endParaRPr>
                    </a:p>
                  </a:txBody>
                  <a:tcPr marL="0" marR="0" marT="0" marB="0" anchor="ctr">
                    <a:solidFill>
                      <a:srgbClr val="FFFFFF"/>
                    </a:solidFill>
                  </a:tcPr>
                </a:tc>
                <a:tc>
                  <a:txBody>
                    <a:bodyPr/>
                    <a:lstStyle/>
                    <a:p>
                      <a:pPr marL="63500" marR="63500" algn="l">
                        <a:spcBef>
                          <a:spcPts val="200"/>
                        </a:spcBef>
                        <a:spcAft>
                          <a:spcPts val="200"/>
                        </a:spcAft>
                        <a:buNone/>
                      </a:pPr>
                      <a:endParaRPr sz="800" dirty="0">
                        <a:solidFill>
                          <a:srgbClr val="111111">
                            <a:alpha val="100000"/>
                          </a:srgbClr>
                        </a:solidFill>
                        <a:latin typeface="Arial"/>
                        <a:cs typeface="Arial"/>
                      </a:endParaRPr>
                    </a:p>
                  </a:txBody>
                  <a:tcPr marL="0" marR="0" marT="0" marB="0" anchor="ctr">
                    <a:solidFill>
                      <a:srgbClr val="FFFFFF"/>
                    </a:solidFill>
                  </a:tcPr>
                </a:tc>
                <a:tc>
                  <a:txBody>
                    <a:bodyPr/>
                    <a:lstStyle/>
                    <a:p>
                      <a:pPr marL="63500" marR="63500" algn="l">
                        <a:spcBef>
                          <a:spcPts val="200"/>
                        </a:spcBef>
                        <a:spcAft>
                          <a:spcPts val="200"/>
                        </a:spcAft>
                        <a:buNone/>
                      </a:pPr>
                      <a:endParaRPr sz="800" dirty="0">
                        <a:latin typeface="Arial" panose="020B0604020202020204" pitchFamily="34" charset="0"/>
                        <a:cs typeface="Arial" panose="020B0604020202020204" pitchFamily="34" charset="0"/>
                      </a:endParaRPr>
                    </a:p>
                  </a:txBody>
                  <a:tcPr marL="0" marR="0" marT="0" marB="0" anchor="ctr">
                    <a:solidFill>
                      <a:srgbClr val="FFFFFF"/>
                    </a:solidFill>
                  </a:tcPr>
                </a:tc>
                <a:tc>
                  <a:txBody>
                    <a:bodyPr/>
                    <a:lstStyle/>
                    <a:p>
                      <a:pPr marL="63500" marR="63500" algn="l">
                        <a:spcBef>
                          <a:spcPts val="200"/>
                        </a:spcBef>
                        <a:spcAft>
                          <a:spcPts val="200"/>
                        </a:spcAft>
                        <a:buNone/>
                      </a:pPr>
                      <a:r>
                        <a:rPr lang="en-US" sz="800">
                          <a:latin typeface="Arial" panose="020B0604020202020204" pitchFamily="34" charset="0"/>
                          <a:cs typeface="Arial" panose="020B0604020202020204" pitchFamily="34" charset="0"/>
                        </a:rPr>
                        <a:t>SL</a:t>
                      </a:r>
                      <a:endParaRPr sz="800" dirty="0">
                        <a:latin typeface="Arial" panose="020B0604020202020204" pitchFamily="34" charset="0"/>
                        <a:cs typeface="Arial" panose="020B0604020202020204" pitchFamily="34" charset="0"/>
                      </a:endParaRPr>
                    </a:p>
                  </a:txBody>
                  <a:tcPr marL="0" marR="0" marT="0" marB="0" anchor="ctr">
                    <a:solidFill>
                      <a:srgbClr val="FFFFFF"/>
                    </a:solidFill>
                  </a:tcPr>
                </a:tc>
                <a:tc>
                  <a:txBody>
                    <a:bodyPr/>
                    <a:lstStyle/>
                    <a:p>
                      <a:pPr marL="63500" marR="63500" algn="l">
                        <a:spcBef>
                          <a:spcPts val="200"/>
                        </a:spcBef>
                        <a:spcAft>
                          <a:spcPts val="200"/>
                        </a:spcAft>
                        <a:buNone/>
                      </a:pPr>
                      <a:r>
                        <a:rPr lang="en-US" sz="800">
                          <a:latin typeface="Arial" panose="020B0604020202020204" pitchFamily="34" charset="0"/>
                          <a:cs typeface="Arial" panose="020B0604020202020204" pitchFamily="34" charset="0"/>
                        </a:rPr>
                        <a:t>1 % v/v</a:t>
                      </a:r>
                      <a:endParaRPr sz="800" dirty="0">
                        <a:latin typeface="Arial" panose="020B0604020202020204" pitchFamily="34" charset="0"/>
                        <a:cs typeface="Arial" panose="020B0604020202020204" pitchFamily="34" charset="0"/>
                      </a:endParaRPr>
                    </a:p>
                  </a:txBody>
                  <a:tcPr marL="0" marR="0" marT="0" marB="0" anchor="ctr">
                    <a:solidFill>
                      <a:srgbClr val="FFFFFF"/>
                    </a:solidFill>
                  </a:tcPr>
                </a:tc>
                <a:tc>
                  <a:txBody>
                    <a:bodyPr/>
                    <a:lstStyle/>
                    <a:p>
                      <a:pPr marL="63500" marR="63500" algn="l">
                        <a:spcBef>
                          <a:spcPts val="200"/>
                        </a:spcBef>
                        <a:spcAft>
                          <a:spcPts val="200"/>
                        </a:spcAft>
                        <a:buNone/>
                      </a:pPr>
                      <a:r>
                        <a:rPr lang="en-US" sz="800">
                          <a:latin typeface="Arial" panose="020B0604020202020204" pitchFamily="34" charset="0"/>
                          <a:cs typeface="Arial" panose="020B0604020202020204" pitchFamily="34" charset="0"/>
                        </a:rPr>
                        <a:t>1 % V/V</a:t>
                      </a:r>
                      <a:endParaRPr sz="800" dirty="0">
                        <a:latin typeface="Arial" panose="020B0604020202020204" pitchFamily="34" charset="0"/>
                        <a:cs typeface="Arial" panose="020B0604020202020204" pitchFamily="34" charset="0"/>
                      </a:endParaRPr>
                    </a:p>
                  </a:txBody>
                  <a:tcPr marL="0" marR="0" marT="0" marB="0" anchor="ctr">
                    <a:solidFill>
                      <a:srgbClr val="FFFFFF"/>
                    </a:solidFill>
                  </a:tcPr>
                </a:tc>
                <a:tc>
                  <a:txBody>
                    <a:bodyPr/>
                    <a:lstStyle/>
                    <a:p>
                      <a:pPr marL="63500" marR="63500" algn="l">
                        <a:spcBef>
                          <a:spcPts val="200"/>
                        </a:spcBef>
                        <a:spcAft>
                          <a:spcPts val="200"/>
                        </a:spcAft>
                        <a:buNone/>
                      </a:pPr>
                      <a:r>
                        <a:rPr lang="en-US" sz="800"/>
                        <a:t>A</a:t>
                      </a:r>
                      <a:endParaRPr sz="800" dirty="0"/>
                    </a:p>
                  </a:txBody>
                  <a:tcPr marL="0" marR="0" marT="0" marB="0" anchor="ctr">
                    <a:solidFill>
                      <a:srgbClr val="FFFFFF"/>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NONINC</a:t>
                      </a:r>
                      <a:endParaRPr sz="800" dirty="0">
                        <a:solidFill>
                          <a:srgbClr val="111111">
                            <a:alpha val="100000"/>
                          </a:srgbClr>
                        </a:solidFill>
                        <a:latin typeface="Arial"/>
                        <a:cs typeface="Arial"/>
                      </a:endParaRPr>
                    </a:p>
                  </a:txBody>
                  <a:tcPr marL="0" marR="0" marT="0" marB="0" anchor="ctr">
                    <a:solidFill>
                      <a:srgbClr val="FFFFFF"/>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POSPOS</a:t>
                      </a:r>
                      <a:endParaRPr sz="800" dirty="0">
                        <a:solidFill>
                          <a:srgbClr val="111111">
                            <a:alpha val="100000"/>
                          </a:srgbClr>
                        </a:solidFill>
                        <a:latin typeface="Arial"/>
                        <a:cs typeface="Arial"/>
                      </a:endParaRPr>
                    </a:p>
                  </a:txBody>
                  <a:tcPr marL="0" marR="0" marT="0" marB="0" anchor="ctr">
                    <a:solidFill>
                      <a:srgbClr val="FFFFFF"/>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BROFOL</a:t>
                      </a:r>
                      <a:endParaRPr sz="800" dirty="0">
                        <a:solidFill>
                          <a:srgbClr val="111111">
                            <a:alpha val="100000"/>
                          </a:srgbClr>
                        </a:solidFill>
                        <a:latin typeface="Arial"/>
                        <a:cs typeface="Arial"/>
                      </a:endParaRPr>
                    </a:p>
                  </a:txBody>
                  <a:tcPr marL="0" marR="0" marT="0" marB="0" anchor="ctr">
                    <a:solidFill>
                      <a:srgbClr val="FFFFFF"/>
                    </a:solidFill>
                  </a:tcPr>
                </a:tc>
                <a:extLst>
                  <a:ext uri="{0D108BD9-81ED-4DB2-BD59-A6C34878D82A}">
                    <a16:rowId xmlns:a16="http://schemas.microsoft.com/office/drawing/2014/main" val="3101063433"/>
                  </a:ext>
                </a:extLst>
              </a:tr>
              <a:tr h="230685">
                <a:tc>
                  <a:txBody>
                    <a:bodyPr/>
                    <a:lstStyle/>
                    <a:p>
                      <a:pPr marL="63500" marR="63500" algn="r">
                        <a:spcBef>
                          <a:spcPts val="200"/>
                        </a:spcBef>
                        <a:spcAft>
                          <a:spcPts val="200"/>
                        </a:spcAft>
                        <a:buNone/>
                      </a:pPr>
                      <a:r>
                        <a:rPr lang="en-US" sz="800">
                          <a:solidFill>
                            <a:srgbClr val="111111">
                              <a:alpha val="100000"/>
                            </a:srgbClr>
                          </a:solidFill>
                          <a:latin typeface="Arial"/>
                          <a:cs typeface="Arial"/>
                        </a:rPr>
                        <a:t>9</a:t>
                      </a:r>
                      <a:endParaRPr sz="800" dirty="0">
                        <a:solidFill>
                          <a:srgbClr val="111111">
                            <a:alpha val="100000"/>
                          </a:srgbClr>
                        </a:solidFill>
                        <a:latin typeface="Arial"/>
                        <a:cs typeface="Arial"/>
                      </a:endParaRPr>
                    </a:p>
                  </a:txBody>
                  <a:tcPr marL="0" marR="0" marT="0" marB="0" anchor="ctr">
                    <a:solidFill>
                      <a:srgbClr val="EAECE7"/>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AMSOL</a:t>
                      </a:r>
                      <a:endParaRPr sz="800" dirty="0">
                        <a:solidFill>
                          <a:srgbClr val="111111">
                            <a:alpha val="100000"/>
                          </a:srgbClr>
                        </a:solidFill>
                        <a:latin typeface="Arial"/>
                        <a:cs typeface="Arial"/>
                      </a:endParaRPr>
                    </a:p>
                  </a:txBody>
                  <a:tcPr marL="0" marR="0" marT="0" marB="0" anchor="ctr">
                    <a:solidFill>
                      <a:srgbClr val="EAECE7"/>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AMMONIUM SULFATE</a:t>
                      </a:r>
                      <a:endParaRPr sz="800" dirty="0">
                        <a:solidFill>
                          <a:srgbClr val="111111">
                            <a:alpha val="100000"/>
                          </a:srgbClr>
                        </a:solidFill>
                        <a:latin typeface="Arial"/>
                        <a:cs typeface="Arial"/>
                      </a:endParaRPr>
                    </a:p>
                  </a:txBody>
                  <a:tcPr marL="0" marR="0" marT="0" marB="0" anchor="ctr">
                    <a:solidFill>
                      <a:srgbClr val="EAECE7"/>
                    </a:solidFill>
                  </a:tcPr>
                </a:tc>
                <a:tc>
                  <a:txBody>
                    <a:bodyPr/>
                    <a:lstStyle/>
                    <a:p>
                      <a:pPr marL="63500" marR="63500" algn="l">
                        <a:spcBef>
                          <a:spcPts val="200"/>
                        </a:spcBef>
                        <a:spcAft>
                          <a:spcPts val="200"/>
                        </a:spcAft>
                        <a:buNone/>
                      </a:pPr>
                      <a:endParaRPr sz="800" dirty="0">
                        <a:solidFill>
                          <a:srgbClr val="111111">
                            <a:alpha val="100000"/>
                          </a:srgbClr>
                        </a:solidFill>
                        <a:latin typeface="Arial"/>
                        <a:cs typeface="Arial"/>
                      </a:endParaRPr>
                    </a:p>
                  </a:txBody>
                  <a:tcPr marL="0" marR="0" marT="0" marB="0" anchor="ctr">
                    <a:solidFill>
                      <a:srgbClr val="EAECE7"/>
                    </a:solidFill>
                  </a:tcPr>
                </a:tc>
                <a:tc>
                  <a:txBody>
                    <a:bodyPr/>
                    <a:lstStyle/>
                    <a:p>
                      <a:pPr marL="63500" marR="63500" algn="l">
                        <a:spcBef>
                          <a:spcPts val="200"/>
                        </a:spcBef>
                        <a:spcAft>
                          <a:spcPts val="200"/>
                        </a:spcAft>
                        <a:buNone/>
                      </a:pPr>
                      <a:endParaRPr sz="800" dirty="0">
                        <a:latin typeface="Arial" panose="020B0604020202020204" pitchFamily="34" charset="0"/>
                        <a:cs typeface="Arial" panose="020B0604020202020204" pitchFamily="34" charset="0"/>
                      </a:endParaRPr>
                    </a:p>
                  </a:txBody>
                  <a:tcPr marL="0" marR="0" marT="0" marB="0" anchor="ctr">
                    <a:solidFill>
                      <a:srgbClr val="EAECE7"/>
                    </a:solidFill>
                  </a:tcPr>
                </a:tc>
                <a:tc>
                  <a:txBody>
                    <a:bodyPr/>
                    <a:lstStyle/>
                    <a:p>
                      <a:pPr marL="63500" marR="63500" algn="l">
                        <a:spcBef>
                          <a:spcPts val="200"/>
                        </a:spcBef>
                        <a:spcAft>
                          <a:spcPts val="200"/>
                        </a:spcAft>
                        <a:buNone/>
                      </a:pPr>
                      <a:r>
                        <a:rPr lang="en-US" sz="800">
                          <a:latin typeface="Arial" panose="020B0604020202020204" pitchFamily="34" charset="0"/>
                          <a:cs typeface="Arial" panose="020B0604020202020204" pitchFamily="34" charset="0"/>
                        </a:rPr>
                        <a:t>SL</a:t>
                      </a:r>
                      <a:endParaRPr sz="800" dirty="0">
                        <a:latin typeface="Arial" panose="020B0604020202020204" pitchFamily="34" charset="0"/>
                        <a:cs typeface="Arial" panose="020B0604020202020204" pitchFamily="34" charset="0"/>
                      </a:endParaRPr>
                    </a:p>
                  </a:txBody>
                  <a:tcPr marL="0" marR="0" marT="0" marB="0" anchor="ctr">
                    <a:solidFill>
                      <a:srgbClr val="EAECE7"/>
                    </a:solidFill>
                  </a:tcPr>
                </a:tc>
                <a:tc>
                  <a:txBody>
                    <a:bodyPr/>
                    <a:lstStyle/>
                    <a:p>
                      <a:pPr marL="63500" marR="63500" algn="l">
                        <a:spcBef>
                          <a:spcPts val="200"/>
                        </a:spcBef>
                        <a:spcAft>
                          <a:spcPts val="200"/>
                        </a:spcAft>
                        <a:buNone/>
                      </a:pPr>
                      <a:r>
                        <a:rPr lang="en-US" sz="800">
                          <a:latin typeface="Arial" panose="020B0604020202020204" pitchFamily="34" charset="0"/>
                          <a:cs typeface="Arial" panose="020B0604020202020204" pitchFamily="34" charset="0"/>
                        </a:rPr>
                        <a:t>2.5 % v/v</a:t>
                      </a:r>
                      <a:endParaRPr sz="800" dirty="0">
                        <a:latin typeface="Arial" panose="020B0604020202020204" pitchFamily="34" charset="0"/>
                        <a:cs typeface="Arial" panose="020B0604020202020204" pitchFamily="34" charset="0"/>
                      </a:endParaRPr>
                    </a:p>
                  </a:txBody>
                  <a:tcPr marL="0" marR="0" marT="0" marB="0" anchor="ctr">
                    <a:solidFill>
                      <a:srgbClr val="EAECE7"/>
                    </a:solidFill>
                  </a:tcPr>
                </a:tc>
                <a:tc>
                  <a:txBody>
                    <a:bodyPr/>
                    <a:lstStyle/>
                    <a:p>
                      <a:pPr marL="63500" marR="63500" algn="l">
                        <a:spcBef>
                          <a:spcPts val="200"/>
                        </a:spcBef>
                        <a:spcAft>
                          <a:spcPts val="200"/>
                        </a:spcAft>
                        <a:buNone/>
                      </a:pPr>
                      <a:r>
                        <a:rPr lang="en-US" sz="800">
                          <a:latin typeface="Arial" panose="020B0604020202020204" pitchFamily="34" charset="0"/>
                          <a:cs typeface="Arial" panose="020B0604020202020204" pitchFamily="34" charset="0"/>
                        </a:rPr>
                        <a:t>2.5 % V/V</a:t>
                      </a:r>
                      <a:endParaRPr sz="800" dirty="0">
                        <a:latin typeface="Arial" panose="020B0604020202020204" pitchFamily="34" charset="0"/>
                        <a:cs typeface="Arial" panose="020B0604020202020204" pitchFamily="34" charset="0"/>
                      </a:endParaRPr>
                    </a:p>
                  </a:txBody>
                  <a:tcPr marL="0" marR="0" marT="0" marB="0" anchor="ctr">
                    <a:solidFill>
                      <a:srgbClr val="EAECE7"/>
                    </a:solidFill>
                  </a:tcPr>
                </a:tc>
                <a:tc>
                  <a:txBody>
                    <a:bodyPr/>
                    <a:lstStyle/>
                    <a:p>
                      <a:pPr marL="63500" marR="63500" algn="l">
                        <a:spcBef>
                          <a:spcPts val="200"/>
                        </a:spcBef>
                        <a:spcAft>
                          <a:spcPts val="200"/>
                        </a:spcAft>
                        <a:buNone/>
                      </a:pPr>
                      <a:r>
                        <a:rPr lang="en-US" sz="800"/>
                        <a:t>A</a:t>
                      </a:r>
                      <a:endParaRPr sz="800" dirty="0"/>
                    </a:p>
                  </a:txBody>
                  <a:tcPr marL="0" marR="0" marT="0" marB="0" anchor="ctr">
                    <a:solidFill>
                      <a:srgbClr val="EAECE7"/>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NONINC</a:t>
                      </a:r>
                      <a:endParaRPr sz="800" dirty="0">
                        <a:solidFill>
                          <a:srgbClr val="111111">
                            <a:alpha val="100000"/>
                          </a:srgbClr>
                        </a:solidFill>
                        <a:latin typeface="Arial"/>
                        <a:cs typeface="Arial"/>
                      </a:endParaRPr>
                    </a:p>
                  </a:txBody>
                  <a:tcPr marL="0" marR="0" marT="0" marB="0" anchor="ctr">
                    <a:solidFill>
                      <a:srgbClr val="EAECE7"/>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POSPOS</a:t>
                      </a:r>
                      <a:endParaRPr sz="800" dirty="0">
                        <a:solidFill>
                          <a:srgbClr val="111111">
                            <a:alpha val="100000"/>
                          </a:srgbClr>
                        </a:solidFill>
                        <a:latin typeface="Arial"/>
                        <a:cs typeface="Arial"/>
                      </a:endParaRPr>
                    </a:p>
                  </a:txBody>
                  <a:tcPr marL="0" marR="0" marT="0" marB="0" anchor="ctr">
                    <a:solidFill>
                      <a:srgbClr val="EAECE7"/>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BROFOL</a:t>
                      </a:r>
                      <a:endParaRPr sz="800" dirty="0">
                        <a:solidFill>
                          <a:srgbClr val="111111">
                            <a:alpha val="100000"/>
                          </a:srgbClr>
                        </a:solidFill>
                        <a:latin typeface="Arial"/>
                        <a:cs typeface="Arial"/>
                      </a:endParaRPr>
                    </a:p>
                  </a:txBody>
                  <a:tcPr marL="0" marR="0" marT="0" marB="0" anchor="ctr">
                    <a:solidFill>
                      <a:srgbClr val="EAECE7"/>
                    </a:solidFill>
                  </a:tcPr>
                </a:tc>
                <a:extLst>
                  <a:ext uri="{0D108BD9-81ED-4DB2-BD59-A6C34878D82A}">
                    <a16:rowId xmlns:a16="http://schemas.microsoft.com/office/drawing/2014/main" val="2859450699"/>
                  </a:ext>
                </a:extLst>
              </a:tr>
              <a:tr h="230685">
                <a:tc>
                  <a:txBody>
                    <a:bodyPr/>
                    <a:lstStyle/>
                    <a:p>
                      <a:pPr marL="63500" marR="63500" algn="r">
                        <a:spcBef>
                          <a:spcPts val="200"/>
                        </a:spcBef>
                        <a:spcAft>
                          <a:spcPts val="200"/>
                        </a:spcAft>
                        <a:buNone/>
                      </a:pPr>
                      <a:r>
                        <a:rPr lang="en-US" sz="800">
                          <a:solidFill>
                            <a:srgbClr val="111111">
                              <a:alpha val="100000"/>
                            </a:srgbClr>
                          </a:solidFill>
                          <a:latin typeface="Arial"/>
                          <a:cs typeface="Arial"/>
                        </a:rPr>
                        <a:t>9</a:t>
                      </a:r>
                      <a:endParaRPr sz="800" dirty="0">
                        <a:solidFill>
                          <a:srgbClr val="111111">
                            <a:alpha val="100000"/>
                          </a:srgbClr>
                        </a:solidFill>
                        <a:latin typeface="Arial"/>
                        <a:cs typeface="Arial"/>
                      </a:endParaRPr>
                    </a:p>
                  </a:txBody>
                  <a:tcPr marL="0" marR="0" marT="0" marB="0" anchor="ctr">
                    <a:solidFill>
                      <a:srgbClr val="EAECE7"/>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EXF17381 [P]</a:t>
                      </a:r>
                      <a:endParaRPr sz="800" dirty="0">
                        <a:solidFill>
                          <a:srgbClr val="111111">
                            <a:alpha val="100000"/>
                          </a:srgbClr>
                        </a:solidFill>
                        <a:latin typeface="Arial"/>
                        <a:cs typeface="Arial"/>
                      </a:endParaRPr>
                    </a:p>
                  </a:txBody>
                  <a:tcPr marL="0" marR="0" marT="0" marB="0" anchor="ctr">
                    <a:solidFill>
                      <a:srgbClr val="EAECE7"/>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SYN550023 (200) GA/L</a:t>
                      </a:r>
                      <a:endParaRPr sz="800" dirty="0">
                        <a:solidFill>
                          <a:srgbClr val="111111">
                            <a:alpha val="100000"/>
                          </a:srgbClr>
                        </a:solidFill>
                        <a:latin typeface="Arial"/>
                        <a:cs typeface="Arial"/>
                      </a:endParaRPr>
                    </a:p>
                  </a:txBody>
                  <a:tcPr marL="0" marR="0" marT="0" marB="0" anchor="ctr">
                    <a:solidFill>
                      <a:srgbClr val="EAECE7"/>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SYN550023</a:t>
                      </a:r>
                      <a:endParaRPr sz="800" dirty="0">
                        <a:solidFill>
                          <a:srgbClr val="111111">
                            <a:alpha val="100000"/>
                          </a:srgbClr>
                        </a:solidFill>
                        <a:latin typeface="Arial"/>
                        <a:cs typeface="Arial"/>
                      </a:endParaRPr>
                    </a:p>
                  </a:txBody>
                  <a:tcPr marL="0" marR="0" marT="0" marB="0" anchor="ctr">
                    <a:solidFill>
                      <a:srgbClr val="EAECE7"/>
                    </a:solidFill>
                  </a:tcPr>
                </a:tc>
                <a:tc>
                  <a:txBody>
                    <a:bodyPr/>
                    <a:lstStyle/>
                    <a:p>
                      <a:pPr marL="63500" marR="63500" algn="l">
                        <a:spcBef>
                          <a:spcPts val="200"/>
                        </a:spcBef>
                        <a:spcAft>
                          <a:spcPts val="200"/>
                        </a:spcAft>
                        <a:buNone/>
                      </a:pPr>
                      <a:r>
                        <a:rPr lang="en-US" sz="800">
                          <a:latin typeface="Arial" panose="020B0604020202020204" pitchFamily="34" charset="0"/>
                          <a:cs typeface="Arial" panose="020B0604020202020204" pitchFamily="34" charset="0"/>
                        </a:rPr>
                        <a:t>200 gA/L</a:t>
                      </a:r>
                      <a:endParaRPr sz="800" dirty="0">
                        <a:latin typeface="Arial" panose="020B0604020202020204" pitchFamily="34" charset="0"/>
                        <a:cs typeface="Arial" panose="020B0604020202020204" pitchFamily="34" charset="0"/>
                      </a:endParaRPr>
                    </a:p>
                  </a:txBody>
                  <a:tcPr marL="0" marR="0" marT="0" marB="0" anchor="ctr">
                    <a:solidFill>
                      <a:srgbClr val="EAECE7"/>
                    </a:solidFill>
                  </a:tcPr>
                </a:tc>
                <a:tc>
                  <a:txBody>
                    <a:bodyPr/>
                    <a:lstStyle/>
                    <a:p>
                      <a:pPr marL="63500" marR="63500" algn="l">
                        <a:spcBef>
                          <a:spcPts val="200"/>
                        </a:spcBef>
                        <a:spcAft>
                          <a:spcPts val="200"/>
                        </a:spcAft>
                        <a:buNone/>
                      </a:pPr>
                      <a:r>
                        <a:rPr lang="en-US" sz="800">
                          <a:latin typeface="Arial" panose="020B0604020202020204" pitchFamily="34" charset="0"/>
                          <a:cs typeface="Arial" panose="020B0604020202020204" pitchFamily="34" charset="0"/>
                        </a:rPr>
                        <a:t>EC</a:t>
                      </a:r>
                      <a:endParaRPr sz="800" dirty="0">
                        <a:latin typeface="Arial" panose="020B0604020202020204" pitchFamily="34" charset="0"/>
                        <a:cs typeface="Arial" panose="020B0604020202020204" pitchFamily="34" charset="0"/>
                      </a:endParaRPr>
                    </a:p>
                  </a:txBody>
                  <a:tcPr marL="0" marR="0" marT="0" marB="0" anchor="ctr">
                    <a:solidFill>
                      <a:srgbClr val="EAECE7"/>
                    </a:solidFill>
                  </a:tcPr>
                </a:tc>
                <a:tc>
                  <a:txBody>
                    <a:bodyPr/>
                    <a:lstStyle/>
                    <a:p>
                      <a:pPr marL="63500" marR="63500" algn="l">
                        <a:spcBef>
                          <a:spcPts val="200"/>
                        </a:spcBef>
                        <a:spcAft>
                          <a:spcPts val="200"/>
                        </a:spcAft>
                        <a:buNone/>
                      </a:pPr>
                      <a:r>
                        <a:rPr lang="en-US" sz="800">
                          <a:latin typeface="Arial" panose="020B0604020202020204" pitchFamily="34" charset="0"/>
                          <a:cs typeface="Arial" panose="020B0604020202020204" pitchFamily="34" charset="0"/>
                        </a:rPr>
                        <a:t>100 g a/ha</a:t>
                      </a:r>
                      <a:endParaRPr sz="800" dirty="0">
                        <a:latin typeface="Arial" panose="020B0604020202020204" pitchFamily="34" charset="0"/>
                        <a:cs typeface="Arial" panose="020B0604020202020204" pitchFamily="34" charset="0"/>
                      </a:endParaRPr>
                    </a:p>
                  </a:txBody>
                  <a:tcPr marL="0" marR="0" marT="0" marB="0" anchor="ctr">
                    <a:solidFill>
                      <a:srgbClr val="EAECE7"/>
                    </a:solidFill>
                  </a:tcPr>
                </a:tc>
                <a:tc>
                  <a:txBody>
                    <a:bodyPr/>
                    <a:lstStyle/>
                    <a:p>
                      <a:pPr marL="63500" marR="63500" algn="l">
                        <a:spcBef>
                          <a:spcPts val="200"/>
                        </a:spcBef>
                        <a:spcAft>
                          <a:spcPts val="200"/>
                        </a:spcAft>
                        <a:buNone/>
                      </a:pPr>
                      <a:r>
                        <a:rPr lang="en-US" sz="800">
                          <a:latin typeface="Arial" panose="020B0604020202020204" pitchFamily="34" charset="0"/>
                          <a:cs typeface="Arial" panose="020B0604020202020204" pitchFamily="34" charset="0"/>
                        </a:rPr>
                        <a:t>0.5 L/ha</a:t>
                      </a:r>
                      <a:endParaRPr sz="800" dirty="0">
                        <a:latin typeface="Arial" panose="020B0604020202020204" pitchFamily="34" charset="0"/>
                        <a:cs typeface="Arial" panose="020B0604020202020204" pitchFamily="34" charset="0"/>
                      </a:endParaRPr>
                    </a:p>
                  </a:txBody>
                  <a:tcPr marL="0" marR="0" marT="0" marB="0" anchor="ctr">
                    <a:solidFill>
                      <a:srgbClr val="EAECE7"/>
                    </a:solidFill>
                  </a:tcPr>
                </a:tc>
                <a:tc>
                  <a:txBody>
                    <a:bodyPr/>
                    <a:lstStyle/>
                    <a:p>
                      <a:pPr marL="63500" marR="63500" algn="l">
                        <a:spcBef>
                          <a:spcPts val="200"/>
                        </a:spcBef>
                        <a:spcAft>
                          <a:spcPts val="200"/>
                        </a:spcAft>
                        <a:buNone/>
                      </a:pPr>
                      <a:r>
                        <a:rPr lang="en-US" sz="800"/>
                        <a:t>A</a:t>
                      </a:r>
                      <a:endParaRPr sz="800" dirty="0"/>
                    </a:p>
                  </a:txBody>
                  <a:tcPr marL="0" marR="0" marT="0" marB="0" anchor="ctr">
                    <a:solidFill>
                      <a:srgbClr val="EAECE7"/>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NONINC</a:t>
                      </a:r>
                      <a:endParaRPr sz="800" dirty="0">
                        <a:solidFill>
                          <a:srgbClr val="111111">
                            <a:alpha val="100000"/>
                          </a:srgbClr>
                        </a:solidFill>
                        <a:latin typeface="Arial"/>
                        <a:cs typeface="Arial"/>
                      </a:endParaRPr>
                    </a:p>
                  </a:txBody>
                  <a:tcPr marL="0" marR="0" marT="0" marB="0" anchor="ctr">
                    <a:solidFill>
                      <a:srgbClr val="EAECE7"/>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POSPOS</a:t>
                      </a:r>
                      <a:endParaRPr sz="800" dirty="0">
                        <a:solidFill>
                          <a:srgbClr val="111111">
                            <a:alpha val="100000"/>
                          </a:srgbClr>
                        </a:solidFill>
                        <a:latin typeface="Arial"/>
                        <a:cs typeface="Arial"/>
                      </a:endParaRPr>
                    </a:p>
                  </a:txBody>
                  <a:tcPr marL="0" marR="0" marT="0" marB="0" anchor="ctr">
                    <a:solidFill>
                      <a:srgbClr val="EAECE7"/>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BROFOL</a:t>
                      </a:r>
                      <a:endParaRPr sz="800" dirty="0">
                        <a:solidFill>
                          <a:srgbClr val="111111">
                            <a:alpha val="100000"/>
                          </a:srgbClr>
                        </a:solidFill>
                        <a:latin typeface="Arial"/>
                        <a:cs typeface="Arial"/>
                      </a:endParaRPr>
                    </a:p>
                  </a:txBody>
                  <a:tcPr marL="0" marR="0" marT="0" marB="0" anchor="ctr">
                    <a:solidFill>
                      <a:srgbClr val="EAECE7"/>
                    </a:solidFill>
                  </a:tcPr>
                </a:tc>
                <a:extLst>
                  <a:ext uri="{0D108BD9-81ED-4DB2-BD59-A6C34878D82A}">
                    <a16:rowId xmlns:a16="http://schemas.microsoft.com/office/drawing/2014/main" val="2966575472"/>
                  </a:ext>
                </a:extLst>
              </a:tr>
              <a:tr h="230685">
                <a:tc>
                  <a:txBody>
                    <a:bodyPr/>
                    <a:lstStyle/>
                    <a:p>
                      <a:pPr marL="63500" marR="63500" algn="r">
                        <a:spcBef>
                          <a:spcPts val="200"/>
                        </a:spcBef>
                        <a:spcAft>
                          <a:spcPts val="200"/>
                        </a:spcAft>
                        <a:buNone/>
                      </a:pPr>
                      <a:r>
                        <a:rPr lang="en-US" sz="800">
                          <a:solidFill>
                            <a:srgbClr val="111111">
                              <a:alpha val="100000"/>
                            </a:srgbClr>
                          </a:solidFill>
                          <a:latin typeface="Arial"/>
                          <a:cs typeface="Arial"/>
                        </a:rPr>
                        <a:t>9</a:t>
                      </a:r>
                      <a:endParaRPr sz="800" dirty="0">
                        <a:solidFill>
                          <a:srgbClr val="111111">
                            <a:alpha val="100000"/>
                          </a:srgbClr>
                        </a:solidFill>
                        <a:latin typeface="Arial"/>
                        <a:cs typeface="Arial"/>
                      </a:endParaRPr>
                    </a:p>
                  </a:txBody>
                  <a:tcPr marL="0" marR="0" marT="0" marB="0" anchor="ctr">
                    <a:solidFill>
                      <a:srgbClr val="EAECE7"/>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DUAL MAGNUM 915 EC</a:t>
                      </a:r>
                      <a:endParaRPr sz="800" dirty="0">
                        <a:solidFill>
                          <a:srgbClr val="111111">
                            <a:alpha val="100000"/>
                          </a:srgbClr>
                        </a:solidFill>
                        <a:latin typeface="Arial"/>
                        <a:cs typeface="Arial"/>
                      </a:endParaRPr>
                    </a:p>
                  </a:txBody>
                  <a:tcPr marL="0" marR="0" marT="0" marB="0" anchor="ctr">
                    <a:solidFill>
                      <a:srgbClr val="EAECE7"/>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S-METOLACHLOR (915) GA/L</a:t>
                      </a:r>
                      <a:endParaRPr sz="800" dirty="0">
                        <a:solidFill>
                          <a:srgbClr val="111111">
                            <a:alpha val="100000"/>
                          </a:srgbClr>
                        </a:solidFill>
                        <a:latin typeface="Arial"/>
                        <a:cs typeface="Arial"/>
                      </a:endParaRPr>
                    </a:p>
                  </a:txBody>
                  <a:tcPr marL="0" marR="0" marT="0" marB="0" anchor="ctr">
                    <a:solidFill>
                      <a:srgbClr val="EAECE7"/>
                    </a:solidFill>
                  </a:tcPr>
                </a:tc>
                <a:tc>
                  <a:txBody>
                    <a:bodyPr/>
                    <a:lstStyle/>
                    <a:p>
                      <a:pPr marL="63500" marR="63500" algn="l">
                        <a:spcBef>
                          <a:spcPts val="200"/>
                        </a:spcBef>
                        <a:spcAft>
                          <a:spcPts val="200"/>
                        </a:spcAft>
                        <a:buNone/>
                      </a:pPr>
                      <a:endParaRPr sz="800" dirty="0">
                        <a:solidFill>
                          <a:srgbClr val="111111">
                            <a:alpha val="100000"/>
                          </a:srgbClr>
                        </a:solidFill>
                        <a:latin typeface="Arial"/>
                        <a:cs typeface="Arial"/>
                      </a:endParaRPr>
                    </a:p>
                  </a:txBody>
                  <a:tcPr marL="0" marR="0" marT="0" marB="0" anchor="ctr">
                    <a:solidFill>
                      <a:srgbClr val="EAECE7"/>
                    </a:solidFill>
                  </a:tcPr>
                </a:tc>
                <a:tc>
                  <a:txBody>
                    <a:bodyPr/>
                    <a:lstStyle/>
                    <a:p>
                      <a:pPr marL="63500" marR="63500" algn="l">
                        <a:spcBef>
                          <a:spcPts val="200"/>
                        </a:spcBef>
                        <a:spcAft>
                          <a:spcPts val="200"/>
                        </a:spcAft>
                        <a:buNone/>
                      </a:pPr>
                      <a:r>
                        <a:rPr lang="en-US" sz="800" dirty="0">
                          <a:latin typeface="Arial" panose="020B0604020202020204" pitchFamily="34" charset="0"/>
                          <a:cs typeface="Arial" panose="020B0604020202020204" pitchFamily="34" charset="0"/>
                        </a:rPr>
                        <a:t>915 </a:t>
                      </a:r>
                      <a:r>
                        <a:rPr lang="en-US" sz="800" dirty="0" err="1">
                          <a:latin typeface="Arial" panose="020B0604020202020204" pitchFamily="34" charset="0"/>
                          <a:cs typeface="Arial" panose="020B0604020202020204" pitchFamily="34" charset="0"/>
                        </a:rPr>
                        <a:t>gA</a:t>
                      </a:r>
                      <a:r>
                        <a:rPr lang="en-US" sz="800" dirty="0">
                          <a:latin typeface="Arial" panose="020B0604020202020204" pitchFamily="34" charset="0"/>
                          <a:cs typeface="Arial" panose="020B0604020202020204" pitchFamily="34" charset="0"/>
                        </a:rPr>
                        <a:t>/L</a:t>
                      </a:r>
                      <a:endParaRPr sz="800" dirty="0">
                        <a:latin typeface="Arial" panose="020B0604020202020204" pitchFamily="34" charset="0"/>
                        <a:cs typeface="Arial" panose="020B0604020202020204" pitchFamily="34" charset="0"/>
                      </a:endParaRPr>
                    </a:p>
                  </a:txBody>
                  <a:tcPr marL="0" marR="0" marT="0" marB="0" anchor="ctr">
                    <a:solidFill>
                      <a:srgbClr val="EAECE7"/>
                    </a:solidFill>
                  </a:tcPr>
                </a:tc>
                <a:tc>
                  <a:txBody>
                    <a:bodyPr/>
                    <a:lstStyle/>
                    <a:p>
                      <a:pPr marL="63500" marR="63500" algn="l">
                        <a:spcBef>
                          <a:spcPts val="200"/>
                        </a:spcBef>
                        <a:spcAft>
                          <a:spcPts val="200"/>
                        </a:spcAft>
                        <a:buNone/>
                      </a:pPr>
                      <a:r>
                        <a:rPr lang="en-US" sz="800">
                          <a:latin typeface="Arial" panose="020B0604020202020204" pitchFamily="34" charset="0"/>
                          <a:cs typeface="Arial" panose="020B0604020202020204" pitchFamily="34" charset="0"/>
                        </a:rPr>
                        <a:t>EC</a:t>
                      </a:r>
                      <a:endParaRPr sz="800" dirty="0">
                        <a:latin typeface="Arial" panose="020B0604020202020204" pitchFamily="34" charset="0"/>
                        <a:cs typeface="Arial" panose="020B0604020202020204" pitchFamily="34" charset="0"/>
                      </a:endParaRPr>
                    </a:p>
                  </a:txBody>
                  <a:tcPr marL="0" marR="0" marT="0" marB="0" anchor="ctr">
                    <a:solidFill>
                      <a:srgbClr val="EAECE7"/>
                    </a:solidFill>
                  </a:tcPr>
                </a:tc>
                <a:tc>
                  <a:txBody>
                    <a:bodyPr/>
                    <a:lstStyle/>
                    <a:p>
                      <a:pPr marL="63500" marR="63500" algn="l">
                        <a:spcBef>
                          <a:spcPts val="200"/>
                        </a:spcBef>
                        <a:spcAft>
                          <a:spcPts val="200"/>
                        </a:spcAft>
                        <a:buNone/>
                      </a:pPr>
                      <a:r>
                        <a:rPr lang="en-US" sz="800">
                          <a:latin typeface="Arial" panose="020B0604020202020204" pitchFamily="34" charset="0"/>
                          <a:cs typeface="Arial" panose="020B0604020202020204" pitchFamily="34" charset="0"/>
                        </a:rPr>
                        <a:t>1070 g a/ha</a:t>
                      </a:r>
                      <a:endParaRPr sz="800" dirty="0">
                        <a:latin typeface="Arial" panose="020B0604020202020204" pitchFamily="34" charset="0"/>
                        <a:cs typeface="Arial" panose="020B0604020202020204" pitchFamily="34" charset="0"/>
                      </a:endParaRPr>
                    </a:p>
                  </a:txBody>
                  <a:tcPr marL="0" marR="0" marT="0" marB="0" anchor="ctr">
                    <a:solidFill>
                      <a:srgbClr val="EAECE7"/>
                    </a:solidFill>
                  </a:tcPr>
                </a:tc>
                <a:tc>
                  <a:txBody>
                    <a:bodyPr/>
                    <a:lstStyle/>
                    <a:p>
                      <a:pPr marL="63500" marR="63500" algn="l">
                        <a:spcBef>
                          <a:spcPts val="200"/>
                        </a:spcBef>
                        <a:spcAft>
                          <a:spcPts val="200"/>
                        </a:spcAft>
                        <a:buNone/>
                      </a:pPr>
                      <a:r>
                        <a:rPr lang="en-US" sz="800">
                          <a:latin typeface="Arial" panose="020B0604020202020204" pitchFamily="34" charset="0"/>
                          <a:cs typeface="Arial" panose="020B0604020202020204" pitchFamily="34" charset="0"/>
                        </a:rPr>
                        <a:t>1.17 L/ha</a:t>
                      </a:r>
                      <a:endParaRPr sz="800" dirty="0">
                        <a:latin typeface="Arial" panose="020B0604020202020204" pitchFamily="34" charset="0"/>
                        <a:cs typeface="Arial" panose="020B0604020202020204" pitchFamily="34" charset="0"/>
                      </a:endParaRPr>
                    </a:p>
                  </a:txBody>
                  <a:tcPr marL="0" marR="0" marT="0" marB="0" anchor="ctr">
                    <a:solidFill>
                      <a:srgbClr val="EAECE7"/>
                    </a:solidFill>
                  </a:tcPr>
                </a:tc>
                <a:tc>
                  <a:txBody>
                    <a:bodyPr/>
                    <a:lstStyle/>
                    <a:p>
                      <a:pPr marL="63500" marR="63500" algn="l">
                        <a:spcBef>
                          <a:spcPts val="200"/>
                        </a:spcBef>
                        <a:spcAft>
                          <a:spcPts val="200"/>
                        </a:spcAft>
                        <a:buNone/>
                      </a:pPr>
                      <a:r>
                        <a:rPr lang="en-US" sz="800"/>
                        <a:t>A</a:t>
                      </a:r>
                      <a:endParaRPr sz="800" dirty="0"/>
                    </a:p>
                  </a:txBody>
                  <a:tcPr marL="0" marR="0" marT="0" marB="0" anchor="ctr">
                    <a:solidFill>
                      <a:srgbClr val="EAECE7"/>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NONINC</a:t>
                      </a:r>
                      <a:endParaRPr sz="800" dirty="0">
                        <a:solidFill>
                          <a:srgbClr val="111111">
                            <a:alpha val="100000"/>
                          </a:srgbClr>
                        </a:solidFill>
                        <a:latin typeface="Arial"/>
                        <a:cs typeface="Arial"/>
                      </a:endParaRPr>
                    </a:p>
                  </a:txBody>
                  <a:tcPr marL="0" marR="0" marT="0" marB="0" anchor="ctr">
                    <a:solidFill>
                      <a:srgbClr val="EAECE7"/>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POSPOS</a:t>
                      </a:r>
                      <a:endParaRPr sz="800" dirty="0">
                        <a:solidFill>
                          <a:srgbClr val="111111">
                            <a:alpha val="100000"/>
                          </a:srgbClr>
                        </a:solidFill>
                        <a:latin typeface="Arial"/>
                        <a:cs typeface="Arial"/>
                      </a:endParaRPr>
                    </a:p>
                  </a:txBody>
                  <a:tcPr marL="0" marR="0" marT="0" marB="0" anchor="ctr">
                    <a:solidFill>
                      <a:srgbClr val="EAECE7"/>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BROFOL</a:t>
                      </a:r>
                      <a:endParaRPr sz="800" dirty="0">
                        <a:solidFill>
                          <a:srgbClr val="111111">
                            <a:alpha val="100000"/>
                          </a:srgbClr>
                        </a:solidFill>
                        <a:latin typeface="Arial"/>
                        <a:cs typeface="Arial"/>
                      </a:endParaRPr>
                    </a:p>
                  </a:txBody>
                  <a:tcPr marL="0" marR="0" marT="0" marB="0" anchor="ctr">
                    <a:solidFill>
                      <a:srgbClr val="EAECE7"/>
                    </a:solidFill>
                  </a:tcPr>
                </a:tc>
                <a:extLst>
                  <a:ext uri="{0D108BD9-81ED-4DB2-BD59-A6C34878D82A}">
                    <a16:rowId xmlns:a16="http://schemas.microsoft.com/office/drawing/2014/main" val="423983531"/>
                  </a:ext>
                </a:extLst>
              </a:tr>
              <a:tr h="230685">
                <a:tc>
                  <a:txBody>
                    <a:bodyPr/>
                    <a:lstStyle/>
                    <a:p>
                      <a:pPr marL="63500" marR="63500" algn="r">
                        <a:spcBef>
                          <a:spcPts val="200"/>
                        </a:spcBef>
                        <a:spcAft>
                          <a:spcPts val="200"/>
                        </a:spcAft>
                        <a:buNone/>
                      </a:pPr>
                      <a:r>
                        <a:rPr lang="en-US" sz="800">
                          <a:solidFill>
                            <a:srgbClr val="111111">
                              <a:alpha val="100000"/>
                            </a:srgbClr>
                          </a:solidFill>
                          <a:latin typeface="Arial"/>
                          <a:cs typeface="Arial"/>
                        </a:rPr>
                        <a:t>9</a:t>
                      </a:r>
                      <a:endParaRPr sz="800" dirty="0">
                        <a:solidFill>
                          <a:srgbClr val="111111">
                            <a:alpha val="100000"/>
                          </a:srgbClr>
                        </a:solidFill>
                        <a:latin typeface="Arial"/>
                        <a:cs typeface="Arial"/>
                      </a:endParaRPr>
                    </a:p>
                  </a:txBody>
                  <a:tcPr marL="0" marR="0" marT="0" marB="0" anchor="ctr">
                    <a:solidFill>
                      <a:srgbClr val="EAECE7"/>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ADDITIVE AGRIDEX</a:t>
                      </a:r>
                      <a:endParaRPr sz="800" dirty="0">
                        <a:solidFill>
                          <a:srgbClr val="111111">
                            <a:alpha val="100000"/>
                          </a:srgbClr>
                        </a:solidFill>
                        <a:latin typeface="Arial"/>
                        <a:cs typeface="Arial"/>
                      </a:endParaRPr>
                    </a:p>
                  </a:txBody>
                  <a:tcPr marL="0" marR="0" marT="0" marB="0" anchor="ctr">
                    <a:solidFill>
                      <a:srgbClr val="EAECE7"/>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ADDITIVE AGRIDEX</a:t>
                      </a:r>
                      <a:endParaRPr sz="800" dirty="0">
                        <a:solidFill>
                          <a:srgbClr val="111111">
                            <a:alpha val="100000"/>
                          </a:srgbClr>
                        </a:solidFill>
                        <a:latin typeface="Arial"/>
                        <a:cs typeface="Arial"/>
                      </a:endParaRPr>
                    </a:p>
                  </a:txBody>
                  <a:tcPr marL="0" marR="0" marT="0" marB="0" anchor="ctr">
                    <a:solidFill>
                      <a:srgbClr val="EAECE7"/>
                    </a:solidFill>
                  </a:tcPr>
                </a:tc>
                <a:tc>
                  <a:txBody>
                    <a:bodyPr/>
                    <a:lstStyle/>
                    <a:p>
                      <a:pPr marL="63500" marR="63500" algn="l">
                        <a:spcBef>
                          <a:spcPts val="200"/>
                        </a:spcBef>
                        <a:spcAft>
                          <a:spcPts val="200"/>
                        </a:spcAft>
                        <a:buNone/>
                      </a:pPr>
                      <a:endParaRPr sz="800" dirty="0">
                        <a:solidFill>
                          <a:srgbClr val="111111">
                            <a:alpha val="100000"/>
                          </a:srgbClr>
                        </a:solidFill>
                        <a:latin typeface="Arial"/>
                        <a:cs typeface="Arial"/>
                      </a:endParaRPr>
                    </a:p>
                  </a:txBody>
                  <a:tcPr marL="0" marR="0" marT="0" marB="0" anchor="ctr">
                    <a:solidFill>
                      <a:srgbClr val="EAECE7"/>
                    </a:solidFill>
                  </a:tcPr>
                </a:tc>
                <a:tc>
                  <a:txBody>
                    <a:bodyPr/>
                    <a:lstStyle/>
                    <a:p>
                      <a:pPr marL="63500" marR="63500" algn="l">
                        <a:spcBef>
                          <a:spcPts val="200"/>
                        </a:spcBef>
                        <a:spcAft>
                          <a:spcPts val="200"/>
                        </a:spcAft>
                        <a:buNone/>
                      </a:pPr>
                      <a:endParaRPr sz="800" dirty="0">
                        <a:latin typeface="Arial" panose="020B0604020202020204" pitchFamily="34" charset="0"/>
                        <a:cs typeface="Arial" panose="020B0604020202020204" pitchFamily="34" charset="0"/>
                      </a:endParaRPr>
                    </a:p>
                  </a:txBody>
                  <a:tcPr marL="0" marR="0" marT="0" marB="0" anchor="ctr">
                    <a:solidFill>
                      <a:srgbClr val="EAECE7"/>
                    </a:solidFill>
                  </a:tcPr>
                </a:tc>
                <a:tc>
                  <a:txBody>
                    <a:bodyPr/>
                    <a:lstStyle/>
                    <a:p>
                      <a:pPr marL="63500" marR="63500" algn="l">
                        <a:spcBef>
                          <a:spcPts val="200"/>
                        </a:spcBef>
                        <a:spcAft>
                          <a:spcPts val="200"/>
                        </a:spcAft>
                        <a:buNone/>
                      </a:pPr>
                      <a:r>
                        <a:rPr lang="en-US" sz="800">
                          <a:latin typeface="Arial" panose="020B0604020202020204" pitchFamily="34" charset="0"/>
                          <a:cs typeface="Arial" panose="020B0604020202020204" pitchFamily="34" charset="0"/>
                        </a:rPr>
                        <a:t>SL</a:t>
                      </a:r>
                      <a:endParaRPr sz="800" dirty="0">
                        <a:latin typeface="Arial" panose="020B0604020202020204" pitchFamily="34" charset="0"/>
                        <a:cs typeface="Arial" panose="020B0604020202020204" pitchFamily="34" charset="0"/>
                      </a:endParaRPr>
                    </a:p>
                  </a:txBody>
                  <a:tcPr marL="0" marR="0" marT="0" marB="0" anchor="ctr">
                    <a:solidFill>
                      <a:srgbClr val="EAECE7"/>
                    </a:solidFill>
                  </a:tcPr>
                </a:tc>
                <a:tc>
                  <a:txBody>
                    <a:bodyPr/>
                    <a:lstStyle/>
                    <a:p>
                      <a:pPr marL="63500" marR="63500" algn="l">
                        <a:spcBef>
                          <a:spcPts val="200"/>
                        </a:spcBef>
                        <a:spcAft>
                          <a:spcPts val="200"/>
                        </a:spcAft>
                        <a:buNone/>
                      </a:pPr>
                      <a:r>
                        <a:rPr lang="en-US" sz="800">
                          <a:latin typeface="Arial" panose="020B0604020202020204" pitchFamily="34" charset="0"/>
                          <a:cs typeface="Arial" panose="020B0604020202020204" pitchFamily="34" charset="0"/>
                        </a:rPr>
                        <a:t>1 % v/v</a:t>
                      </a:r>
                      <a:endParaRPr sz="800" dirty="0">
                        <a:latin typeface="Arial" panose="020B0604020202020204" pitchFamily="34" charset="0"/>
                        <a:cs typeface="Arial" panose="020B0604020202020204" pitchFamily="34" charset="0"/>
                      </a:endParaRPr>
                    </a:p>
                  </a:txBody>
                  <a:tcPr marL="0" marR="0" marT="0" marB="0" anchor="ctr">
                    <a:solidFill>
                      <a:srgbClr val="EAECE7"/>
                    </a:solidFill>
                  </a:tcPr>
                </a:tc>
                <a:tc>
                  <a:txBody>
                    <a:bodyPr/>
                    <a:lstStyle/>
                    <a:p>
                      <a:pPr marL="63500" marR="63500" algn="l">
                        <a:spcBef>
                          <a:spcPts val="200"/>
                        </a:spcBef>
                        <a:spcAft>
                          <a:spcPts val="200"/>
                        </a:spcAft>
                        <a:buNone/>
                      </a:pPr>
                      <a:r>
                        <a:rPr lang="en-US" sz="800">
                          <a:latin typeface="Arial" panose="020B0604020202020204" pitchFamily="34" charset="0"/>
                          <a:cs typeface="Arial" panose="020B0604020202020204" pitchFamily="34" charset="0"/>
                        </a:rPr>
                        <a:t>1 % V/V</a:t>
                      </a:r>
                      <a:endParaRPr sz="800" dirty="0">
                        <a:latin typeface="Arial" panose="020B0604020202020204" pitchFamily="34" charset="0"/>
                        <a:cs typeface="Arial" panose="020B0604020202020204" pitchFamily="34" charset="0"/>
                      </a:endParaRPr>
                    </a:p>
                  </a:txBody>
                  <a:tcPr marL="0" marR="0" marT="0" marB="0" anchor="ctr">
                    <a:solidFill>
                      <a:srgbClr val="EAECE7"/>
                    </a:solidFill>
                  </a:tcPr>
                </a:tc>
                <a:tc>
                  <a:txBody>
                    <a:bodyPr/>
                    <a:lstStyle/>
                    <a:p>
                      <a:pPr marL="63500" marR="63500" algn="l">
                        <a:spcBef>
                          <a:spcPts val="200"/>
                        </a:spcBef>
                        <a:spcAft>
                          <a:spcPts val="200"/>
                        </a:spcAft>
                        <a:buNone/>
                      </a:pPr>
                      <a:r>
                        <a:rPr lang="en-US" sz="800"/>
                        <a:t>A</a:t>
                      </a:r>
                      <a:endParaRPr sz="800" dirty="0"/>
                    </a:p>
                  </a:txBody>
                  <a:tcPr marL="0" marR="0" marT="0" marB="0" anchor="ctr">
                    <a:solidFill>
                      <a:srgbClr val="EAECE7"/>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NONINC</a:t>
                      </a:r>
                      <a:endParaRPr sz="800" dirty="0">
                        <a:solidFill>
                          <a:srgbClr val="111111">
                            <a:alpha val="100000"/>
                          </a:srgbClr>
                        </a:solidFill>
                        <a:latin typeface="Arial"/>
                        <a:cs typeface="Arial"/>
                      </a:endParaRPr>
                    </a:p>
                  </a:txBody>
                  <a:tcPr marL="0" marR="0" marT="0" marB="0" anchor="ctr">
                    <a:solidFill>
                      <a:srgbClr val="EAECE7"/>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POSPOS</a:t>
                      </a:r>
                      <a:endParaRPr sz="800" dirty="0">
                        <a:solidFill>
                          <a:srgbClr val="111111">
                            <a:alpha val="100000"/>
                          </a:srgbClr>
                        </a:solidFill>
                        <a:latin typeface="Arial"/>
                        <a:cs typeface="Arial"/>
                      </a:endParaRPr>
                    </a:p>
                  </a:txBody>
                  <a:tcPr marL="0" marR="0" marT="0" marB="0" anchor="ctr">
                    <a:solidFill>
                      <a:srgbClr val="EAECE7"/>
                    </a:solidFill>
                  </a:tcPr>
                </a:tc>
                <a:tc>
                  <a:txBody>
                    <a:bodyPr/>
                    <a:lstStyle/>
                    <a:p>
                      <a:pPr marL="63500" marR="63500" algn="l">
                        <a:spcBef>
                          <a:spcPts val="200"/>
                        </a:spcBef>
                        <a:spcAft>
                          <a:spcPts val="200"/>
                        </a:spcAft>
                        <a:buNone/>
                      </a:pPr>
                      <a:r>
                        <a:rPr lang="en-US" sz="800">
                          <a:solidFill>
                            <a:srgbClr val="111111">
                              <a:alpha val="100000"/>
                            </a:srgbClr>
                          </a:solidFill>
                          <a:latin typeface="Arial"/>
                          <a:cs typeface="Arial"/>
                        </a:rPr>
                        <a:t>BROFOL</a:t>
                      </a:r>
                      <a:endParaRPr sz="800" dirty="0">
                        <a:solidFill>
                          <a:srgbClr val="111111">
                            <a:alpha val="100000"/>
                          </a:srgbClr>
                        </a:solidFill>
                        <a:latin typeface="Arial"/>
                        <a:cs typeface="Arial"/>
                      </a:endParaRPr>
                    </a:p>
                  </a:txBody>
                  <a:tcPr marL="0" marR="0" marT="0" marB="0" anchor="ctr">
                    <a:solidFill>
                      <a:srgbClr val="EAECE7"/>
                    </a:solidFill>
                  </a:tcPr>
                </a:tc>
                <a:extLst>
                  <a:ext uri="{0D108BD9-81ED-4DB2-BD59-A6C34878D82A}">
                    <a16:rowId xmlns:a16="http://schemas.microsoft.com/office/drawing/2014/main" val="3529872185"/>
                  </a:ext>
                </a:extLst>
              </a:tr>
              <a:tr h="230685">
                <a:tc>
                  <a:txBody>
                    <a:bodyPr/>
                    <a:lstStyle/>
                    <a:p>
                      <a:pPr marL="63500" marR="63500" algn="r">
                        <a:spcBef>
                          <a:spcPts val="200"/>
                        </a:spcBef>
                        <a:spcAft>
                          <a:spcPts val="200"/>
                        </a:spcAft>
                        <a:buNone/>
                      </a:pPr>
                      <a:endParaRPr sz="800" dirty="0">
                        <a:solidFill>
                          <a:srgbClr val="111111">
                            <a:alpha val="100000"/>
                          </a:srgbClr>
                        </a:solidFill>
                        <a:latin typeface="Arial"/>
                        <a:cs typeface="Arial"/>
                      </a:endParaRPr>
                    </a:p>
                  </a:txBody>
                  <a:tcPr marL="0" marR="0" marT="0" marB="0" anchor="ctr"/>
                </a:tc>
                <a:tc>
                  <a:txBody>
                    <a:bodyPr/>
                    <a:lstStyle/>
                    <a:p>
                      <a:pPr marL="63500" marR="63500" algn="l">
                        <a:spcBef>
                          <a:spcPts val="200"/>
                        </a:spcBef>
                        <a:spcAft>
                          <a:spcPts val="200"/>
                        </a:spcAft>
                        <a:buNone/>
                      </a:pPr>
                      <a:endParaRPr sz="800" dirty="0">
                        <a:solidFill>
                          <a:srgbClr val="111111">
                            <a:alpha val="100000"/>
                          </a:srgbClr>
                        </a:solidFill>
                        <a:latin typeface="Arial"/>
                        <a:cs typeface="Arial"/>
                      </a:endParaRPr>
                    </a:p>
                  </a:txBody>
                  <a:tcPr marL="0" marR="0" marT="0" marB="0" anchor="ctr"/>
                </a:tc>
                <a:tc>
                  <a:txBody>
                    <a:bodyPr/>
                    <a:lstStyle/>
                    <a:p>
                      <a:pPr marL="63500" marR="63500" algn="l">
                        <a:spcBef>
                          <a:spcPts val="200"/>
                        </a:spcBef>
                        <a:spcAft>
                          <a:spcPts val="200"/>
                        </a:spcAft>
                        <a:buNone/>
                      </a:pPr>
                      <a:endParaRPr sz="800" dirty="0">
                        <a:solidFill>
                          <a:srgbClr val="111111">
                            <a:alpha val="100000"/>
                          </a:srgbClr>
                        </a:solidFill>
                        <a:latin typeface="Arial"/>
                        <a:cs typeface="Arial"/>
                      </a:endParaRPr>
                    </a:p>
                  </a:txBody>
                  <a:tcPr marL="0" marR="0" marT="0" marB="0" anchor="ctr"/>
                </a:tc>
                <a:tc>
                  <a:txBody>
                    <a:bodyPr/>
                    <a:lstStyle/>
                    <a:p>
                      <a:pPr marL="63500" marR="63500" algn="l">
                        <a:spcBef>
                          <a:spcPts val="200"/>
                        </a:spcBef>
                        <a:spcAft>
                          <a:spcPts val="200"/>
                        </a:spcAft>
                        <a:buNone/>
                      </a:pPr>
                      <a:endParaRPr sz="800" dirty="0">
                        <a:solidFill>
                          <a:srgbClr val="111111">
                            <a:alpha val="100000"/>
                          </a:srgbClr>
                        </a:solidFill>
                        <a:latin typeface="Arial"/>
                        <a:cs typeface="Arial"/>
                      </a:endParaRPr>
                    </a:p>
                  </a:txBody>
                  <a:tcPr marL="0" marR="0" marT="0" marB="0" anchor="ctr"/>
                </a:tc>
                <a:tc>
                  <a:txBody>
                    <a:bodyPr/>
                    <a:lstStyle/>
                    <a:p>
                      <a:pPr marL="63500" marR="63500" algn="l">
                        <a:spcBef>
                          <a:spcPts val="200"/>
                        </a:spcBef>
                        <a:spcAft>
                          <a:spcPts val="200"/>
                        </a:spcAft>
                        <a:buNone/>
                      </a:pPr>
                      <a:endParaRPr sz="800" dirty="0">
                        <a:latin typeface="Arial" panose="020B0604020202020204" pitchFamily="34" charset="0"/>
                        <a:cs typeface="Arial" panose="020B0604020202020204" pitchFamily="34" charset="0"/>
                      </a:endParaRPr>
                    </a:p>
                  </a:txBody>
                  <a:tcPr marL="0" marR="0" marT="0" marB="0" anchor="ctr"/>
                </a:tc>
                <a:tc>
                  <a:txBody>
                    <a:bodyPr/>
                    <a:lstStyle/>
                    <a:p>
                      <a:pPr marL="63500" marR="63500" algn="l">
                        <a:spcBef>
                          <a:spcPts val="200"/>
                        </a:spcBef>
                        <a:spcAft>
                          <a:spcPts val="200"/>
                        </a:spcAft>
                        <a:buNone/>
                      </a:pPr>
                      <a:endParaRPr sz="800" dirty="0">
                        <a:latin typeface="Arial" panose="020B0604020202020204" pitchFamily="34" charset="0"/>
                        <a:cs typeface="Arial" panose="020B0604020202020204" pitchFamily="34" charset="0"/>
                      </a:endParaRPr>
                    </a:p>
                  </a:txBody>
                  <a:tcPr marL="0" marR="0" marT="0" marB="0" anchor="ctr"/>
                </a:tc>
                <a:tc>
                  <a:txBody>
                    <a:bodyPr/>
                    <a:lstStyle/>
                    <a:p>
                      <a:pPr marL="63500" marR="63500" algn="l">
                        <a:spcBef>
                          <a:spcPts val="200"/>
                        </a:spcBef>
                        <a:spcAft>
                          <a:spcPts val="200"/>
                        </a:spcAft>
                        <a:buNone/>
                      </a:pPr>
                      <a:endParaRPr sz="800" dirty="0">
                        <a:latin typeface="Arial" panose="020B0604020202020204" pitchFamily="34" charset="0"/>
                        <a:cs typeface="Arial" panose="020B0604020202020204" pitchFamily="34" charset="0"/>
                      </a:endParaRPr>
                    </a:p>
                  </a:txBody>
                  <a:tcPr marL="0" marR="0" marT="0" marB="0" anchor="ctr"/>
                </a:tc>
                <a:tc>
                  <a:txBody>
                    <a:bodyPr/>
                    <a:lstStyle/>
                    <a:p>
                      <a:pPr marL="63500" marR="63500" algn="l">
                        <a:spcBef>
                          <a:spcPts val="200"/>
                        </a:spcBef>
                        <a:spcAft>
                          <a:spcPts val="200"/>
                        </a:spcAft>
                        <a:buNone/>
                      </a:pPr>
                      <a:endParaRPr sz="800" dirty="0">
                        <a:latin typeface="Arial" panose="020B0604020202020204" pitchFamily="34" charset="0"/>
                        <a:cs typeface="Arial" panose="020B0604020202020204" pitchFamily="34" charset="0"/>
                      </a:endParaRPr>
                    </a:p>
                  </a:txBody>
                  <a:tcPr marL="0" marR="0" marT="0" marB="0" anchor="ctr"/>
                </a:tc>
                <a:tc>
                  <a:txBody>
                    <a:bodyPr/>
                    <a:lstStyle/>
                    <a:p>
                      <a:pPr marL="63500" marR="63500" algn="l">
                        <a:spcBef>
                          <a:spcPts val="200"/>
                        </a:spcBef>
                        <a:spcAft>
                          <a:spcPts val="200"/>
                        </a:spcAft>
                        <a:buNone/>
                      </a:pPr>
                      <a:endParaRPr sz="800" dirty="0"/>
                    </a:p>
                  </a:txBody>
                  <a:tcPr marL="0" marR="0" marT="0" marB="0" anchor="ctr"/>
                </a:tc>
                <a:tc>
                  <a:txBody>
                    <a:bodyPr/>
                    <a:lstStyle/>
                    <a:p>
                      <a:pPr marL="63500" marR="63500" algn="l">
                        <a:spcBef>
                          <a:spcPts val="200"/>
                        </a:spcBef>
                        <a:spcAft>
                          <a:spcPts val="200"/>
                        </a:spcAft>
                        <a:buNone/>
                      </a:pPr>
                      <a:endParaRPr sz="800" dirty="0">
                        <a:solidFill>
                          <a:srgbClr val="111111">
                            <a:alpha val="100000"/>
                          </a:srgbClr>
                        </a:solidFill>
                        <a:latin typeface="Arial"/>
                        <a:cs typeface="Arial"/>
                      </a:endParaRPr>
                    </a:p>
                  </a:txBody>
                  <a:tcPr marL="0" marR="0" marT="0" marB="0" anchor="ctr"/>
                </a:tc>
                <a:tc>
                  <a:txBody>
                    <a:bodyPr/>
                    <a:lstStyle/>
                    <a:p>
                      <a:pPr marL="63500" marR="63500" algn="l">
                        <a:spcBef>
                          <a:spcPts val="200"/>
                        </a:spcBef>
                        <a:spcAft>
                          <a:spcPts val="200"/>
                        </a:spcAft>
                        <a:buNone/>
                      </a:pPr>
                      <a:endParaRPr sz="800" dirty="0">
                        <a:solidFill>
                          <a:srgbClr val="111111">
                            <a:alpha val="100000"/>
                          </a:srgbClr>
                        </a:solidFill>
                        <a:latin typeface="Arial"/>
                        <a:cs typeface="Arial"/>
                      </a:endParaRPr>
                    </a:p>
                  </a:txBody>
                  <a:tcPr marL="0" marR="0" marT="0" marB="0" anchor="ctr"/>
                </a:tc>
                <a:tc>
                  <a:txBody>
                    <a:bodyPr/>
                    <a:lstStyle/>
                    <a:p>
                      <a:pPr marL="63500" marR="63500" algn="l">
                        <a:spcBef>
                          <a:spcPts val="200"/>
                        </a:spcBef>
                        <a:spcAft>
                          <a:spcPts val="200"/>
                        </a:spcAft>
                        <a:buNone/>
                      </a:pPr>
                      <a:endParaRPr sz="800" dirty="0">
                        <a:solidFill>
                          <a:srgbClr val="111111">
                            <a:alpha val="100000"/>
                          </a:srgbClr>
                        </a:solidFill>
                        <a:latin typeface="Arial"/>
                        <a:cs typeface="Arial"/>
                      </a:endParaRPr>
                    </a:p>
                  </a:txBody>
                  <a:tcPr marL="0" marR="0" marT="0" marB="0" anchor="ctr"/>
                </a:tc>
                <a:extLst>
                  <a:ext uri="{0D108BD9-81ED-4DB2-BD59-A6C34878D82A}">
                    <a16:rowId xmlns:a16="http://schemas.microsoft.com/office/drawing/2014/main" val="1911260894"/>
                  </a:ext>
                </a:extLst>
              </a:tr>
              <a:tr h="230685">
                <a:tc>
                  <a:txBody>
                    <a:bodyPr/>
                    <a:lstStyle/>
                    <a:p>
                      <a:pPr marL="63500" marR="63500" algn="r">
                        <a:spcBef>
                          <a:spcPts val="200"/>
                        </a:spcBef>
                        <a:spcAft>
                          <a:spcPts val="200"/>
                        </a:spcAft>
                        <a:buNone/>
                      </a:pPr>
                      <a:endParaRPr sz="800" dirty="0">
                        <a:solidFill>
                          <a:srgbClr val="111111">
                            <a:alpha val="100000"/>
                          </a:srgbClr>
                        </a:solidFill>
                        <a:latin typeface="Arial"/>
                        <a:cs typeface="Arial"/>
                      </a:endParaRPr>
                    </a:p>
                  </a:txBody>
                  <a:tcPr marL="0" marR="0" marT="0" marB="0" anchor="ctr"/>
                </a:tc>
                <a:tc>
                  <a:txBody>
                    <a:bodyPr/>
                    <a:lstStyle/>
                    <a:p>
                      <a:pPr marL="63500" marR="63500" algn="l">
                        <a:spcBef>
                          <a:spcPts val="200"/>
                        </a:spcBef>
                        <a:spcAft>
                          <a:spcPts val="200"/>
                        </a:spcAft>
                        <a:buNone/>
                      </a:pPr>
                      <a:endParaRPr sz="800" dirty="0">
                        <a:solidFill>
                          <a:srgbClr val="111111">
                            <a:alpha val="100000"/>
                          </a:srgbClr>
                        </a:solidFill>
                        <a:latin typeface="Arial"/>
                        <a:cs typeface="Arial"/>
                      </a:endParaRPr>
                    </a:p>
                  </a:txBody>
                  <a:tcPr marL="0" marR="0" marT="0" marB="0" anchor="ctr"/>
                </a:tc>
                <a:tc>
                  <a:txBody>
                    <a:bodyPr/>
                    <a:lstStyle/>
                    <a:p>
                      <a:pPr marL="63500" marR="63500" algn="l">
                        <a:spcBef>
                          <a:spcPts val="200"/>
                        </a:spcBef>
                        <a:spcAft>
                          <a:spcPts val="200"/>
                        </a:spcAft>
                        <a:buNone/>
                      </a:pPr>
                      <a:endParaRPr sz="800" dirty="0">
                        <a:solidFill>
                          <a:srgbClr val="111111">
                            <a:alpha val="100000"/>
                          </a:srgbClr>
                        </a:solidFill>
                        <a:latin typeface="Arial"/>
                        <a:cs typeface="Arial"/>
                      </a:endParaRPr>
                    </a:p>
                  </a:txBody>
                  <a:tcPr marL="0" marR="0" marT="0" marB="0" anchor="ctr"/>
                </a:tc>
                <a:tc>
                  <a:txBody>
                    <a:bodyPr/>
                    <a:lstStyle/>
                    <a:p>
                      <a:pPr marL="63500" marR="63500" algn="l">
                        <a:spcBef>
                          <a:spcPts val="200"/>
                        </a:spcBef>
                        <a:spcAft>
                          <a:spcPts val="200"/>
                        </a:spcAft>
                        <a:buNone/>
                      </a:pPr>
                      <a:endParaRPr sz="800" dirty="0">
                        <a:solidFill>
                          <a:srgbClr val="111111">
                            <a:alpha val="100000"/>
                          </a:srgbClr>
                        </a:solidFill>
                        <a:latin typeface="Arial"/>
                        <a:cs typeface="Arial"/>
                      </a:endParaRPr>
                    </a:p>
                  </a:txBody>
                  <a:tcPr marL="0" marR="0" marT="0" marB="0" anchor="ctr"/>
                </a:tc>
                <a:tc>
                  <a:txBody>
                    <a:bodyPr/>
                    <a:lstStyle/>
                    <a:p>
                      <a:pPr marL="63500" marR="63500" algn="l">
                        <a:spcBef>
                          <a:spcPts val="200"/>
                        </a:spcBef>
                        <a:spcAft>
                          <a:spcPts val="200"/>
                        </a:spcAft>
                        <a:buNone/>
                      </a:pPr>
                      <a:endParaRPr sz="800" dirty="0">
                        <a:latin typeface="Arial" panose="020B0604020202020204" pitchFamily="34" charset="0"/>
                        <a:cs typeface="Arial" panose="020B0604020202020204" pitchFamily="34" charset="0"/>
                      </a:endParaRPr>
                    </a:p>
                  </a:txBody>
                  <a:tcPr marL="0" marR="0" marT="0" marB="0" anchor="ctr"/>
                </a:tc>
                <a:tc>
                  <a:txBody>
                    <a:bodyPr/>
                    <a:lstStyle/>
                    <a:p>
                      <a:pPr marL="63500" marR="63500" algn="l">
                        <a:spcBef>
                          <a:spcPts val="200"/>
                        </a:spcBef>
                        <a:spcAft>
                          <a:spcPts val="200"/>
                        </a:spcAft>
                        <a:buNone/>
                      </a:pPr>
                      <a:endParaRPr sz="800" dirty="0">
                        <a:latin typeface="Arial" panose="020B0604020202020204" pitchFamily="34" charset="0"/>
                        <a:cs typeface="Arial" panose="020B0604020202020204" pitchFamily="34" charset="0"/>
                      </a:endParaRPr>
                    </a:p>
                  </a:txBody>
                  <a:tcPr marL="0" marR="0" marT="0" marB="0" anchor="ctr"/>
                </a:tc>
                <a:tc>
                  <a:txBody>
                    <a:bodyPr/>
                    <a:lstStyle/>
                    <a:p>
                      <a:pPr marL="63500" marR="63500" algn="l">
                        <a:spcBef>
                          <a:spcPts val="200"/>
                        </a:spcBef>
                        <a:spcAft>
                          <a:spcPts val="200"/>
                        </a:spcAft>
                        <a:buNone/>
                      </a:pPr>
                      <a:endParaRPr sz="800" dirty="0">
                        <a:latin typeface="Arial" panose="020B0604020202020204" pitchFamily="34" charset="0"/>
                        <a:cs typeface="Arial" panose="020B0604020202020204" pitchFamily="34" charset="0"/>
                      </a:endParaRPr>
                    </a:p>
                  </a:txBody>
                  <a:tcPr marL="0" marR="0" marT="0" marB="0" anchor="ctr"/>
                </a:tc>
                <a:tc>
                  <a:txBody>
                    <a:bodyPr/>
                    <a:lstStyle/>
                    <a:p>
                      <a:pPr marL="63500" marR="63500" algn="l">
                        <a:spcBef>
                          <a:spcPts val="200"/>
                        </a:spcBef>
                        <a:spcAft>
                          <a:spcPts val="200"/>
                        </a:spcAft>
                        <a:buNone/>
                      </a:pPr>
                      <a:endParaRPr sz="800" dirty="0">
                        <a:latin typeface="Arial" panose="020B0604020202020204" pitchFamily="34" charset="0"/>
                        <a:cs typeface="Arial" panose="020B0604020202020204" pitchFamily="34" charset="0"/>
                      </a:endParaRPr>
                    </a:p>
                  </a:txBody>
                  <a:tcPr marL="0" marR="0" marT="0" marB="0" anchor="ctr"/>
                </a:tc>
                <a:tc>
                  <a:txBody>
                    <a:bodyPr/>
                    <a:lstStyle/>
                    <a:p>
                      <a:pPr marL="63500" marR="63500" algn="l">
                        <a:spcBef>
                          <a:spcPts val="200"/>
                        </a:spcBef>
                        <a:spcAft>
                          <a:spcPts val="200"/>
                        </a:spcAft>
                        <a:buNone/>
                      </a:pPr>
                      <a:endParaRPr sz="800" dirty="0"/>
                    </a:p>
                  </a:txBody>
                  <a:tcPr marL="0" marR="0" marT="0" marB="0" anchor="ctr"/>
                </a:tc>
                <a:tc>
                  <a:txBody>
                    <a:bodyPr/>
                    <a:lstStyle/>
                    <a:p>
                      <a:pPr marL="63500" marR="63500" algn="l">
                        <a:spcBef>
                          <a:spcPts val="200"/>
                        </a:spcBef>
                        <a:spcAft>
                          <a:spcPts val="200"/>
                        </a:spcAft>
                        <a:buNone/>
                      </a:pPr>
                      <a:endParaRPr sz="800" dirty="0">
                        <a:solidFill>
                          <a:srgbClr val="111111">
                            <a:alpha val="100000"/>
                          </a:srgbClr>
                        </a:solidFill>
                        <a:latin typeface="Arial"/>
                        <a:cs typeface="Arial"/>
                      </a:endParaRPr>
                    </a:p>
                  </a:txBody>
                  <a:tcPr marL="0" marR="0" marT="0" marB="0" anchor="ctr"/>
                </a:tc>
                <a:tc>
                  <a:txBody>
                    <a:bodyPr/>
                    <a:lstStyle/>
                    <a:p>
                      <a:pPr marL="63500" marR="63500" algn="l">
                        <a:spcBef>
                          <a:spcPts val="200"/>
                        </a:spcBef>
                        <a:spcAft>
                          <a:spcPts val="200"/>
                        </a:spcAft>
                        <a:buNone/>
                      </a:pPr>
                      <a:endParaRPr sz="800" dirty="0">
                        <a:solidFill>
                          <a:srgbClr val="111111">
                            <a:alpha val="100000"/>
                          </a:srgbClr>
                        </a:solidFill>
                        <a:latin typeface="Arial"/>
                        <a:cs typeface="Arial"/>
                      </a:endParaRPr>
                    </a:p>
                  </a:txBody>
                  <a:tcPr marL="0" marR="0" marT="0" marB="0" anchor="ctr"/>
                </a:tc>
                <a:tc>
                  <a:txBody>
                    <a:bodyPr/>
                    <a:lstStyle/>
                    <a:p>
                      <a:pPr marL="63500" marR="63500" algn="l">
                        <a:spcBef>
                          <a:spcPts val="200"/>
                        </a:spcBef>
                        <a:spcAft>
                          <a:spcPts val="200"/>
                        </a:spcAft>
                        <a:buNone/>
                      </a:pPr>
                      <a:endParaRPr sz="800" dirty="0">
                        <a:solidFill>
                          <a:srgbClr val="111111">
                            <a:alpha val="100000"/>
                          </a:srgbClr>
                        </a:solidFill>
                        <a:latin typeface="Arial"/>
                        <a:cs typeface="Arial"/>
                      </a:endParaRPr>
                    </a:p>
                  </a:txBody>
                  <a:tcPr marL="0" marR="0" marT="0" marB="0" anchor="ctr"/>
                </a:tc>
                <a:extLst>
                  <a:ext uri="{0D108BD9-81ED-4DB2-BD59-A6C34878D82A}">
                    <a16:rowId xmlns:a16="http://schemas.microsoft.com/office/drawing/2014/main" val="1191673407"/>
                  </a:ext>
                </a:extLst>
              </a:tr>
            </a:tbl>
          </a:graphicData>
        </a:graphic>
      </p:graphicFrame>
    </p:spTree>
    <p:extLst>
      <p:ext uri="{BB962C8B-B14F-4D97-AF65-F5344CB8AC3E}">
        <p14:creationId xmlns:p14="http://schemas.microsoft.com/office/powerpoint/2010/main" val="1825742386"/>
      </p:ext>
    </p:extLst>
  </p:cSld>
  <p:clrMapOvr>
    <a:masterClrMapping/>
  </p:clrMapOvr>
  <p:transition>
    <p:wipe dir="r"/>
  </p:transition>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6866" name="Title 1"/>
          <p:cNvSpPr>
            <a:spLocks noGrp="1"/>
          </p:cNvSpPr>
          <p:nvPr>
            <p:ph type="title"/>
          </p:nvPr>
        </p:nvSpPr>
        <p:spPr/>
        <p:txBody>
          <a:bodyPr/>
          <a:lstStyle/>
          <a:p>
            <a:pPr eaLnBrk="1" hangingPunct="1"/>
            <a:r>
              <a:rPr lang="en-US" dirty="0"/>
              <a:t>Results: Weed size at application</a:t>
            </a:r>
          </a:p>
        </p:txBody>
      </p:sp>
      <p:sp>
        <p:nvSpPr>
          <p:cNvPr id="36867" name="Content Placeholder 2"/>
          <p:cNvSpPr>
            <a:spLocks noGrp="1"/>
          </p:cNvSpPr>
          <p:nvPr>
            <p:ph idx="1"/>
          </p:nvPr>
        </p:nvSpPr>
        <p:spPr/>
        <p:txBody>
          <a:bodyPr/>
          <a:lstStyle/>
          <a:p>
            <a:pPr lvl="2" eaLnBrk="1" hangingPunct="1"/>
            <a:endParaRPr lang="en-US" dirty="0">
              <a:solidFill>
                <a:srgbClr val="000000"/>
              </a:solidFill>
            </a:endParaRPr>
          </a:p>
          <a:p>
            <a:pPr lvl="1" eaLnBrk="1" hangingPunct="1"/>
            <a:endParaRPr lang="en-US" dirty="0">
              <a:solidFill>
                <a:srgbClr val="000000"/>
              </a:solidFill>
            </a:endParaRPr>
          </a:p>
          <a:p>
            <a:pPr eaLnBrk="1" hangingPunct="1"/>
            <a:endParaRPr lang="en-US" dirty="0"/>
          </a:p>
        </p:txBody>
      </p:sp>
      <p:sp>
        <p:nvSpPr>
          <p:cNvPr id="36868" name="Footer Placeholder 3"/>
          <p:cNvSpPr>
            <a:spLocks noGrp="1"/>
          </p:cNvSpPr>
          <p:nvPr>
            <p:ph type="ftr" sz="quarter" idx="10"/>
          </p:nvPr>
        </p:nvSpPr>
        <p:spPr>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tabLst>
                <a:tab pos="441325" algn="l"/>
              </a:tabLst>
              <a:defRPr>
                <a:solidFill>
                  <a:schemeClr val="tx1"/>
                </a:solidFill>
                <a:latin typeface="Arial" charset="0"/>
              </a:defRPr>
            </a:lvl1pPr>
            <a:lvl2pPr marL="742950" indent="-285750">
              <a:tabLst>
                <a:tab pos="441325" algn="l"/>
              </a:tabLst>
              <a:defRPr>
                <a:solidFill>
                  <a:schemeClr val="tx1"/>
                </a:solidFill>
                <a:latin typeface="Arial" charset="0"/>
              </a:defRPr>
            </a:lvl2pPr>
            <a:lvl3pPr marL="1143000" indent="-228600">
              <a:tabLst>
                <a:tab pos="441325" algn="l"/>
              </a:tabLst>
              <a:defRPr>
                <a:solidFill>
                  <a:schemeClr val="tx1"/>
                </a:solidFill>
                <a:latin typeface="Arial" charset="0"/>
              </a:defRPr>
            </a:lvl3pPr>
            <a:lvl4pPr marL="1600200" indent="-228600">
              <a:tabLst>
                <a:tab pos="441325" algn="l"/>
              </a:tabLst>
              <a:defRPr>
                <a:solidFill>
                  <a:schemeClr val="tx1"/>
                </a:solidFill>
                <a:latin typeface="Arial" charset="0"/>
              </a:defRPr>
            </a:lvl4pPr>
            <a:lvl5pPr marL="2057400" indent="-228600">
              <a:tabLst>
                <a:tab pos="441325" algn="l"/>
              </a:tabLst>
              <a:defRPr>
                <a:solidFill>
                  <a:schemeClr val="tx1"/>
                </a:solidFill>
                <a:latin typeface="Arial" charset="0"/>
              </a:defRPr>
            </a:lvl5pPr>
            <a:lvl6pPr marL="2514600" indent="-228600" fontAlgn="base">
              <a:spcBef>
                <a:spcPct val="0"/>
              </a:spcBef>
              <a:spcAft>
                <a:spcPct val="0"/>
              </a:spcAft>
              <a:tabLst>
                <a:tab pos="441325" algn="l"/>
              </a:tabLst>
              <a:defRPr>
                <a:solidFill>
                  <a:schemeClr val="tx1"/>
                </a:solidFill>
                <a:latin typeface="Arial" charset="0"/>
              </a:defRPr>
            </a:lvl6pPr>
            <a:lvl7pPr marL="2971800" indent="-228600" fontAlgn="base">
              <a:spcBef>
                <a:spcPct val="0"/>
              </a:spcBef>
              <a:spcAft>
                <a:spcPct val="0"/>
              </a:spcAft>
              <a:tabLst>
                <a:tab pos="441325" algn="l"/>
              </a:tabLst>
              <a:defRPr>
                <a:solidFill>
                  <a:schemeClr val="tx1"/>
                </a:solidFill>
                <a:latin typeface="Arial" charset="0"/>
              </a:defRPr>
            </a:lvl7pPr>
            <a:lvl8pPr marL="3429000" indent="-228600" fontAlgn="base">
              <a:spcBef>
                <a:spcPct val="0"/>
              </a:spcBef>
              <a:spcAft>
                <a:spcPct val="0"/>
              </a:spcAft>
              <a:tabLst>
                <a:tab pos="441325" algn="l"/>
              </a:tabLst>
              <a:defRPr>
                <a:solidFill>
                  <a:schemeClr val="tx1"/>
                </a:solidFill>
                <a:latin typeface="Arial" charset="0"/>
              </a:defRPr>
            </a:lvl8pPr>
            <a:lvl9pPr marL="3886200" indent="-228600" fontAlgn="base">
              <a:spcBef>
                <a:spcPct val="0"/>
              </a:spcBef>
              <a:spcAft>
                <a:spcPct val="0"/>
              </a:spcAft>
              <a:tabLst>
                <a:tab pos="441325" algn="l"/>
              </a:tabLst>
              <a:defRPr>
                <a:solidFill>
                  <a:schemeClr val="tx1"/>
                </a:solidFill>
                <a:latin typeface="Arial" charset="0"/>
              </a:defRPr>
            </a:lvl9pPr>
          </a:lstStyle>
          <a:p>
            <a:pPr fontAlgn="base">
              <a:spcBef>
                <a:spcPct val="0"/>
              </a:spcBef>
              <a:defRPr/>
            </a:pPr>
            <a:r>
              <a:rPr lang="en-US"/>
              <a:t>Classification: CONFIDENTIAL- 2020 CPFD; HSOY54S1-2020US: USSG0H0282020</a:t>
            </a:r>
            <a:endParaRPr lang="en-US" dirty="0"/>
          </a:p>
        </p:txBody>
      </p:sp>
      <p:graphicFrame>
        <p:nvGraphicFramePr>
          <p:cNvPr id="2" name="Object 1">
            <a:extLst>
              <a:ext uri="{FF2B5EF4-FFF2-40B4-BE49-F238E27FC236}">
                <a16:creationId xmlns:a16="http://schemas.microsoft.com/office/drawing/2014/main" id="{71A9F055-1D04-49CB-8BFC-2C9FFC26C4C8}"/>
              </a:ext>
            </a:extLst>
          </p:cNvPr>
          <p:cNvGraphicFramePr>
            <a:graphicFrameLocks noChangeAspect="1"/>
          </p:cNvGraphicFramePr>
          <p:nvPr>
            <p:extLst>
              <p:ext uri="{D42A27DB-BD31-4B8C-83A1-F6EECF244321}">
                <p14:modId xmlns:p14="http://schemas.microsoft.com/office/powerpoint/2010/main" val="1778892759"/>
              </p:ext>
            </p:extLst>
          </p:nvPr>
        </p:nvGraphicFramePr>
        <p:xfrm>
          <a:off x="1433513" y="1074736"/>
          <a:ext cx="9324975" cy="4411664"/>
        </p:xfrm>
        <a:graphic>
          <a:graphicData uri="http://schemas.openxmlformats.org/presentationml/2006/ole">
            <mc:AlternateContent xmlns:mc="http://schemas.openxmlformats.org/markup-compatibility/2006">
              <mc:Choice xmlns:v="urn:schemas-microsoft-com:vml" Requires="v">
                <p:oleObj spid="_x0000_s1026" name="Worksheet" r:id="rId4" imgW="9324955" imgH="3733678" progId="Excel.Sheet.12">
                  <p:embed/>
                </p:oleObj>
              </mc:Choice>
              <mc:Fallback>
                <p:oleObj name="Worksheet" r:id="rId4" imgW="9324955" imgH="3733678" progId="Excel.Sheet.12">
                  <p:embed/>
                  <p:pic>
                    <p:nvPicPr>
                      <p:cNvPr id="2" name="Object 1">
                        <a:extLst>
                          <a:ext uri="{FF2B5EF4-FFF2-40B4-BE49-F238E27FC236}">
                            <a16:creationId xmlns:a16="http://schemas.microsoft.com/office/drawing/2014/main" id="{71A9F055-1D04-49CB-8BFC-2C9FFC26C4C8}"/>
                          </a:ext>
                        </a:extLst>
                      </p:cNvPr>
                      <p:cNvPicPr/>
                      <p:nvPr/>
                    </p:nvPicPr>
                    <p:blipFill>
                      <a:blip r:embed="rId5"/>
                      <a:stretch>
                        <a:fillRect/>
                      </a:stretch>
                    </p:blipFill>
                    <p:spPr>
                      <a:xfrm>
                        <a:off x="1433513" y="1074736"/>
                        <a:ext cx="9324975" cy="4411664"/>
                      </a:xfrm>
                      <a:prstGeom prst="rect">
                        <a:avLst/>
                      </a:prstGeom>
                    </p:spPr>
                  </p:pic>
                </p:oleObj>
              </mc:Fallback>
            </mc:AlternateContent>
          </a:graphicData>
        </a:graphic>
      </p:graphicFrame>
    </p:spTree>
  </p:cSld>
  <p:clrMapOvr>
    <a:masterClrMapping/>
  </p:clrMapOvr>
  <p:transition>
    <p:wipe dir="r"/>
  </p:transition>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8914" name="Title 1"/>
          <p:cNvSpPr>
            <a:spLocks noGrp="1"/>
          </p:cNvSpPr>
          <p:nvPr>
            <p:ph type="title"/>
          </p:nvPr>
        </p:nvSpPr>
        <p:spPr/>
        <p:txBody>
          <a:bodyPr/>
          <a:lstStyle/>
          <a:p>
            <a:pPr eaLnBrk="1" hangingPunct="1"/>
            <a:r>
              <a:rPr lang="en-US" sz="2200" dirty="0"/>
              <a:t>Annual Grass Control (7 DAA)</a:t>
            </a:r>
            <a:endParaRPr lang="en-US" dirty="0"/>
          </a:p>
        </p:txBody>
      </p:sp>
      <p:graphicFrame>
        <p:nvGraphicFramePr>
          <p:cNvPr id="2" name="Content Placeholder 4"/>
          <p:cNvGraphicFramePr>
            <a:graphicFrameLocks noGrp="1"/>
          </p:cNvGraphicFramePr>
          <p:nvPr>
            <p:ph idx="1"/>
            <p:extLst>
              <p:ext uri="{D42A27DB-BD31-4B8C-83A1-F6EECF244321}">
                <p14:modId xmlns:p14="http://schemas.microsoft.com/office/powerpoint/2010/main" val="966982613"/>
              </p:ext>
            </p:extLst>
          </p:nvPr>
        </p:nvGraphicFramePr>
        <p:xfrm>
          <a:off x="152400" y="533401"/>
          <a:ext cx="11887200" cy="5584031"/>
        </p:xfrm>
        <a:graphic>
          <a:graphicData uri="http://schemas.openxmlformats.org/drawingml/2006/chart">
            <c:chart xmlns:c="http://schemas.openxmlformats.org/drawingml/2006/chart" xmlns:r="http://schemas.openxmlformats.org/officeDocument/2006/relationships" r:id="rId2"/>
          </a:graphicData>
        </a:graphic>
      </p:graphicFrame>
      <p:sp>
        <p:nvSpPr>
          <p:cNvPr id="38916" name="Footer Placeholder 2"/>
          <p:cNvSpPr>
            <a:spLocks noGrp="1"/>
          </p:cNvSpPr>
          <p:nvPr>
            <p:ph type="ftr" sz="quarter" idx="10"/>
          </p:nvPr>
        </p:nvSpPr>
        <p:spPr>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tabLst>
                <a:tab pos="441325" algn="l"/>
              </a:tabLst>
              <a:defRPr>
                <a:solidFill>
                  <a:schemeClr val="tx1"/>
                </a:solidFill>
                <a:latin typeface="Arial" charset="0"/>
              </a:defRPr>
            </a:lvl1pPr>
            <a:lvl2pPr marL="742950" indent="-285750">
              <a:tabLst>
                <a:tab pos="441325" algn="l"/>
              </a:tabLst>
              <a:defRPr>
                <a:solidFill>
                  <a:schemeClr val="tx1"/>
                </a:solidFill>
                <a:latin typeface="Arial" charset="0"/>
              </a:defRPr>
            </a:lvl2pPr>
            <a:lvl3pPr marL="1143000" indent="-228600">
              <a:tabLst>
                <a:tab pos="441325" algn="l"/>
              </a:tabLst>
              <a:defRPr>
                <a:solidFill>
                  <a:schemeClr val="tx1"/>
                </a:solidFill>
                <a:latin typeface="Arial" charset="0"/>
              </a:defRPr>
            </a:lvl3pPr>
            <a:lvl4pPr marL="1600200" indent="-228600">
              <a:tabLst>
                <a:tab pos="441325" algn="l"/>
              </a:tabLst>
              <a:defRPr>
                <a:solidFill>
                  <a:schemeClr val="tx1"/>
                </a:solidFill>
                <a:latin typeface="Arial" charset="0"/>
              </a:defRPr>
            </a:lvl4pPr>
            <a:lvl5pPr marL="2057400" indent="-228600">
              <a:tabLst>
                <a:tab pos="441325" algn="l"/>
              </a:tabLst>
              <a:defRPr>
                <a:solidFill>
                  <a:schemeClr val="tx1"/>
                </a:solidFill>
                <a:latin typeface="Arial" charset="0"/>
              </a:defRPr>
            </a:lvl5pPr>
            <a:lvl6pPr marL="2514600" indent="-228600" fontAlgn="base">
              <a:spcBef>
                <a:spcPct val="0"/>
              </a:spcBef>
              <a:spcAft>
                <a:spcPct val="0"/>
              </a:spcAft>
              <a:tabLst>
                <a:tab pos="441325" algn="l"/>
              </a:tabLst>
              <a:defRPr>
                <a:solidFill>
                  <a:schemeClr val="tx1"/>
                </a:solidFill>
                <a:latin typeface="Arial" charset="0"/>
              </a:defRPr>
            </a:lvl6pPr>
            <a:lvl7pPr marL="2971800" indent="-228600" fontAlgn="base">
              <a:spcBef>
                <a:spcPct val="0"/>
              </a:spcBef>
              <a:spcAft>
                <a:spcPct val="0"/>
              </a:spcAft>
              <a:tabLst>
                <a:tab pos="441325" algn="l"/>
              </a:tabLst>
              <a:defRPr>
                <a:solidFill>
                  <a:schemeClr val="tx1"/>
                </a:solidFill>
                <a:latin typeface="Arial" charset="0"/>
              </a:defRPr>
            </a:lvl7pPr>
            <a:lvl8pPr marL="3429000" indent="-228600" fontAlgn="base">
              <a:spcBef>
                <a:spcPct val="0"/>
              </a:spcBef>
              <a:spcAft>
                <a:spcPct val="0"/>
              </a:spcAft>
              <a:tabLst>
                <a:tab pos="441325" algn="l"/>
              </a:tabLst>
              <a:defRPr>
                <a:solidFill>
                  <a:schemeClr val="tx1"/>
                </a:solidFill>
                <a:latin typeface="Arial" charset="0"/>
              </a:defRPr>
            </a:lvl8pPr>
            <a:lvl9pPr marL="3886200" indent="-228600" fontAlgn="base">
              <a:spcBef>
                <a:spcPct val="0"/>
              </a:spcBef>
              <a:spcAft>
                <a:spcPct val="0"/>
              </a:spcAft>
              <a:tabLst>
                <a:tab pos="441325" algn="l"/>
              </a:tabLst>
              <a:defRPr>
                <a:solidFill>
                  <a:schemeClr val="tx1"/>
                </a:solidFill>
                <a:latin typeface="Arial" charset="0"/>
              </a:defRPr>
            </a:lvl9pPr>
          </a:lstStyle>
          <a:p>
            <a:pPr fontAlgn="base">
              <a:spcBef>
                <a:spcPct val="0"/>
              </a:spcBef>
              <a:defRPr/>
            </a:pPr>
            <a:r>
              <a:rPr lang="en-US">
                <a:solidFill>
                  <a:srgbClr val="626469"/>
                </a:solidFill>
              </a:rPr>
              <a:t>Classification: CONFIDENTIAL- 2020 CPFD; HSOY54S1-2020US: USSG0H0282020</a:t>
            </a:r>
            <a:endParaRPr lang="en-US" dirty="0">
              <a:solidFill>
                <a:srgbClr val="626469"/>
              </a:solidFill>
            </a:endParaRPr>
          </a:p>
        </p:txBody>
      </p:sp>
      <p:sp>
        <p:nvSpPr>
          <p:cNvPr id="6" name="TextBox 5"/>
          <p:cNvSpPr txBox="1"/>
          <p:nvPr/>
        </p:nvSpPr>
        <p:spPr>
          <a:xfrm>
            <a:off x="0" y="5992416"/>
            <a:ext cx="2474382" cy="250032"/>
          </a:xfrm>
          <a:prstGeom prst="rect">
            <a:avLst/>
          </a:prstGeom>
          <a:noFill/>
        </p:spPr>
        <p:txBody>
          <a:bodyPr wrap="none" rtlCol="0">
            <a:normAutofit lnSpcReduction="10000"/>
          </a:bodyPr>
          <a:lstStyle/>
          <a:p>
            <a:pPr>
              <a:spcBef>
                <a:spcPts val="0"/>
              </a:spcBef>
              <a:spcAft>
                <a:spcPts val="600"/>
              </a:spcAft>
            </a:pPr>
            <a:r>
              <a:rPr lang="en-US" sz="1050" b="1" dirty="0">
                <a:solidFill>
                  <a:srgbClr val="000000"/>
                </a:solidFill>
              </a:rPr>
              <a:t>All treatments had AMS 2.5% and COC 1%</a:t>
            </a:r>
          </a:p>
        </p:txBody>
      </p:sp>
    </p:spTree>
    <p:extLst>
      <p:ext uri="{BB962C8B-B14F-4D97-AF65-F5344CB8AC3E}">
        <p14:creationId xmlns:p14="http://schemas.microsoft.com/office/powerpoint/2010/main" val="2460765508"/>
      </p:ext>
    </p:extLst>
  </p:cSld>
  <p:clrMapOvr>
    <a:masterClrMapping/>
  </p:clrMapOvr>
  <p:transition>
    <p:wipe dir="r"/>
  </p:transition>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8914" name="Title 1"/>
          <p:cNvSpPr>
            <a:spLocks noGrp="1"/>
          </p:cNvSpPr>
          <p:nvPr>
            <p:ph type="title"/>
          </p:nvPr>
        </p:nvSpPr>
        <p:spPr/>
        <p:txBody>
          <a:bodyPr/>
          <a:lstStyle/>
          <a:p>
            <a:pPr eaLnBrk="1" hangingPunct="1"/>
            <a:r>
              <a:rPr lang="en-US" sz="2200" dirty="0"/>
              <a:t>Annual Grass Control (14 DAA)</a:t>
            </a:r>
            <a:endParaRPr lang="en-US" dirty="0"/>
          </a:p>
        </p:txBody>
      </p:sp>
      <p:graphicFrame>
        <p:nvGraphicFramePr>
          <p:cNvPr id="2" name="Content Placeholder 4"/>
          <p:cNvGraphicFramePr>
            <a:graphicFrameLocks noGrp="1"/>
          </p:cNvGraphicFramePr>
          <p:nvPr>
            <p:ph idx="1"/>
            <p:extLst>
              <p:ext uri="{D42A27DB-BD31-4B8C-83A1-F6EECF244321}">
                <p14:modId xmlns:p14="http://schemas.microsoft.com/office/powerpoint/2010/main" val="1871541313"/>
              </p:ext>
            </p:extLst>
          </p:nvPr>
        </p:nvGraphicFramePr>
        <p:xfrm>
          <a:off x="152400" y="533401"/>
          <a:ext cx="11887200" cy="5584031"/>
        </p:xfrm>
        <a:graphic>
          <a:graphicData uri="http://schemas.openxmlformats.org/drawingml/2006/chart">
            <c:chart xmlns:c="http://schemas.openxmlformats.org/drawingml/2006/chart" xmlns:r="http://schemas.openxmlformats.org/officeDocument/2006/relationships" r:id="rId2"/>
          </a:graphicData>
        </a:graphic>
      </p:graphicFrame>
      <p:sp>
        <p:nvSpPr>
          <p:cNvPr id="38916" name="Footer Placeholder 2"/>
          <p:cNvSpPr>
            <a:spLocks noGrp="1"/>
          </p:cNvSpPr>
          <p:nvPr>
            <p:ph type="ftr" sz="quarter" idx="10"/>
          </p:nvPr>
        </p:nvSpPr>
        <p:spPr>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tabLst>
                <a:tab pos="441325" algn="l"/>
              </a:tabLst>
              <a:defRPr>
                <a:solidFill>
                  <a:schemeClr val="tx1"/>
                </a:solidFill>
                <a:latin typeface="Arial" charset="0"/>
              </a:defRPr>
            </a:lvl1pPr>
            <a:lvl2pPr marL="742950" indent="-285750">
              <a:tabLst>
                <a:tab pos="441325" algn="l"/>
              </a:tabLst>
              <a:defRPr>
                <a:solidFill>
                  <a:schemeClr val="tx1"/>
                </a:solidFill>
                <a:latin typeface="Arial" charset="0"/>
              </a:defRPr>
            </a:lvl2pPr>
            <a:lvl3pPr marL="1143000" indent="-228600">
              <a:tabLst>
                <a:tab pos="441325" algn="l"/>
              </a:tabLst>
              <a:defRPr>
                <a:solidFill>
                  <a:schemeClr val="tx1"/>
                </a:solidFill>
                <a:latin typeface="Arial" charset="0"/>
              </a:defRPr>
            </a:lvl3pPr>
            <a:lvl4pPr marL="1600200" indent="-228600">
              <a:tabLst>
                <a:tab pos="441325" algn="l"/>
              </a:tabLst>
              <a:defRPr>
                <a:solidFill>
                  <a:schemeClr val="tx1"/>
                </a:solidFill>
                <a:latin typeface="Arial" charset="0"/>
              </a:defRPr>
            </a:lvl4pPr>
            <a:lvl5pPr marL="2057400" indent="-228600">
              <a:tabLst>
                <a:tab pos="441325" algn="l"/>
              </a:tabLst>
              <a:defRPr>
                <a:solidFill>
                  <a:schemeClr val="tx1"/>
                </a:solidFill>
                <a:latin typeface="Arial" charset="0"/>
              </a:defRPr>
            </a:lvl5pPr>
            <a:lvl6pPr marL="2514600" indent="-228600" fontAlgn="base">
              <a:spcBef>
                <a:spcPct val="0"/>
              </a:spcBef>
              <a:spcAft>
                <a:spcPct val="0"/>
              </a:spcAft>
              <a:tabLst>
                <a:tab pos="441325" algn="l"/>
              </a:tabLst>
              <a:defRPr>
                <a:solidFill>
                  <a:schemeClr val="tx1"/>
                </a:solidFill>
                <a:latin typeface="Arial" charset="0"/>
              </a:defRPr>
            </a:lvl6pPr>
            <a:lvl7pPr marL="2971800" indent="-228600" fontAlgn="base">
              <a:spcBef>
                <a:spcPct val="0"/>
              </a:spcBef>
              <a:spcAft>
                <a:spcPct val="0"/>
              </a:spcAft>
              <a:tabLst>
                <a:tab pos="441325" algn="l"/>
              </a:tabLst>
              <a:defRPr>
                <a:solidFill>
                  <a:schemeClr val="tx1"/>
                </a:solidFill>
                <a:latin typeface="Arial" charset="0"/>
              </a:defRPr>
            </a:lvl7pPr>
            <a:lvl8pPr marL="3429000" indent="-228600" fontAlgn="base">
              <a:spcBef>
                <a:spcPct val="0"/>
              </a:spcBef>
              <a:spcAft>
                <a:spcPct val="0"/>
              </a:spcAft>
              <a:tabLst>
                <a:tab pos="441325" algn="l"/>
              </a:tabLst>
              <a:defRPr>
                <a:solidFill>
                  <a:schemeClr val="tx1"/>
                </a:solidFill>
                <a:latin typeface="Arial" charset="0"/>
              </a:defRPr>
            </a:lvl8pPr>
            <a:lvl9pPr marL="3886200" indent="-228600" fontAlgn="base">
              <a:spcBef>
                <a:spcPct val="0"/>
              </a:spcBef>
              <a:spcAft>
                <a:spcPct val="0"/>
              </a:spcAft>
              <a:tabLst>
                <a:tab pos="441325" algn="l"/>
              </a:tabLst>
              <a:defRPr>
                <a:solidFill>
                  <a:schemeClr val="tx1"/>
                </a:solidFill>
                <a:latin typeface="Arial" charset="0"/>
              </a:defRPr>
            </a:lvl9pPr>
          </a:lstStyle>
          <a:p>
            <a:pPr fontAlgn="base">
              <a:spcBef>
                <a:spcPct val="0"/>
              </a:spcBef>
              <a:defRPr/>
            </a:pPr>
            <a:r>
              <a:rPr lang="en-US">
                <a:solidFill>
                  <a:srgbClr val="626469"/>
                </a:solidFill>
              </a:rPr>
              <a:t>Classification: CONFIDENTIAL- 2020 CPFD; HSOY54S1-2020US: USSG0H0282020</a:t>
            </a:r>
            <a:endParaRPr lang="en-US" dirty="0">
              <a:solidFill>
                <a:srgbClr val="626469"/>
              </a:solidFill>
            </a:endParaRPr>
          </a:p>
        </p:txBody>
      </p:sp>
      <p:sp>
        <p:nvSpPr>
          <p:cNvPr id="6" name="TextBox 5"/>
          <p:cNvSpPr txBox="1"/>
          <p:nvPr/>
        </p:nvSpPr>
        <p:spPr>
          <a:xfrm>
            <a:off x="0" y="5992416"/>
            <a:ext cx="2474382" cy="250032"/>
          </a:xfrm>
          <a:prstGeom prst="rect">
            <a:avLst/>
          </a:prstGeom>
          <a:noFill/>
        </p:spPr>
        <p:txBody>
          <a:bodyPr wrap="none" rtlCol="0">
            <a:normAutofit lnSpcReduction="10000"/>
          </a:bodyPr>
          <a:lstStyle/>
          <a:p>
            <a:pPr>
              <a:spcBef>
                <a:spcPts val="0"/>
              </a:spcBef>
              <a:spcAft>
                <a:spcPts val="600"/>
              </a:spcAft>
            </a:pPr>
            <a:r>
              <a:rPr lang="en-US" sz="1050" b="1" dirty="0">
                <a:solidFill>
                  <a:srgbClr val="000000"/>
                </a:solidFill>
              </a:rPr>
              <a:t>All treatments had AMS 2.5% and COC 1%</a:t>
            </a:r>
          </a:p>
        </p:txBody>
      </p:sp>
    </p:spTree>
    <p:extLst>
      <p:ext uri="{BB962C8B-B14F-4D97-AF65-F5344CB8AC3E}">
        <p14:creationId xmlns:p14="http://schemas.microsoft.com/office/powerpoint/2010/main" val="932580875"/>
      </p:ext>
    </p:extLst>
  </p:cSld>
  <p:clrMapOvr>
    <a:masterClrMapping/>
  </p:clrMapOvr>
  <p:transition>
    <p:wipe dir="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1"/>
          <p:cNvSpPr>
            <a:spLocks noGrp="1"/>
          </p:cNvSpPr>
          <p:nvPr>
            <p:ph type="title"/>
          </p:nvPr>
        </p:nvSpPr>
        <p:spPr/>
        <p:txBody>
          <a:bodyPr/>
          <a:lstStyle/>
          <a:p>
            <a:pPr eaLnBrk="1" hangingPunct="1"/>
            <a:r>
              <a:rPr lang="en-US" sz="2200" dirty="0"/>
              <a:t>Annual Grass Control (28 DAA)</a:t>
            </a:r>
            <a:endParaRPr lang="en-US" dirty="0"/>
          </a:p>
        </p:txBody>
      </p:sp>
      <p:graphicFrame>
        <p:nvGraphicFramePr>
          <p:cNvPr id="2" name="Content Placeholder 4"/>
          <p:cNvGraphicFramePr>
            <a:graphicFrameLocks noGrp="1"/>
          </p:cNvGraphicFramePr>
          <p:nvPr>
            <p:ph idx="1"/>
            <p:extLst>
              <p:ext uri="{D42A27DB-BD31-4B8C-83A1-F6EECF244321}">
                <p14:modId xmlns:p14="http://schemas.microsoft.com/office/powerpoint/2010/main" val="2794349496"/>
              </p:ext>
            </p:extLst>
          </p:nvPr>
        </p:nvGraphicFramePr>
        <p:xfrm>
          <a:off x="152400" y="533401"/>
          <a:ext cx="11887200" cy="5584031"/>
        </p:xfrm>
        <a:graphic>
          <a:graphicData uri="http://schemas.openxmlformats.org/drawingml/2006/chart">
            <c:chart xmlns:c="http://schemas.openxmlformats.org/drawingml/2006/chart" xmlns:r="http://schemas.openxmlformats.org/officeDocument/2006/relationships" r:id="rId2"/>
          </a:graphicData>
        </a:graphic>
      </p:graphicFrame>
      <p:sp>
        <p:nvSpPr>
          <p:cNvPr id="38916" name="Footer Placeholder 2"/>
          <p:cNvSpPr>
            <a:spLocks noGrp="1"/>
          </p:cNvSpPr>
          <p:nvPr>
            <p:ph type="ftr" sz="quarter" idx="10"/>
          </p:nvPr>
        </p:nvSpPr>
        <p:spPr>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tabLst>
                <a:tab pos="441325" algn="l"/>
              </a:tabLst>
              <a:defRPr>
                <a:solidFill>
                  <a:schemeClr val="tx1"/>
                </a:solidFill>
                <a:latin typeface="Arial" charset="0"/>
              </a:defRPr>
            </a:lvl1pPr>
            <a:lvl2pPr marL="742950" indent="-285750">
              <a:tabLst>
                <a:tab pos="441325" algn="l"/>
              </a:tabLst>
              <a:defRPr>
                <a:solidFill>
                  <a:schemeClr val="tx1"/>
                </a:solidFill>
                <a:latin typeface="Arial" charset="0"/>
              </a:defRPr>
            </a:lvl2pPr>
            <a:lvl3pPr marL="1143000" indent="-228600">
              <a:tabLst>
                <a:tab pos="441325" algn="l"/>
              </a:tabLst>
              <a:defRPr>
                <a:solidFill>
                  <a:schemeClr val="tx1"/>
                </a:solidFill>
                <a:latin typeface="Arial" charset="0"/>
              </a:defRPr>
            </a:lvl3pPr>
            <a:lvl4pPr marL="1600200" indent="-228600">
              <a:tabLst>
                <a:tab pos="441325" algn="l"/>
              </a:tabLst>
              <a:defRPr>
                <a:solidFill>
                  <a:schemeClr val="tx1"/>
                </a:solidFill>
                <a:latin typeface="Arial" charset="0"/>
              </a:defRPr>
            </a:lvl4pPr>
            <a:lvl5pPr marL="2057400" indent="-228600">
              <a:tabLst>
                <a:tab pos="441325" algn="l"/>
              </a:tabLst>
              <a:defRPr>
                <a:solidFill>
                  <a:schemeClr val="tx1"/>
                </a:solidFill>
                <a:latin typeface="Arial" charset="0"/>
              </a:defRPr>
            </a:lvl5pPr>
            <a:lvl6pPr marL="2514600" indent="-228600" fontAlgn="base">
              <a:spcBef>
                <a:spcPct val="0"/>
              </a:spcBef>
              <a:spcAft>
                <a:spcPct val="0"/>
              </a:spcAft>
              <a:tabLst>
                <a:tab pos="441325" algn="l"/>
              </a:tabLst>
              <a:defRPr>
                <a:solidFill>
                  <a:schemeClr val="tx1"/>
                </a:solidFill>
                <a:latin typeface="Arial" charset="0"/>
              </a:defRPr>
            </a:lvl6pPr>
            <a:lvl7pPr marL="2971800" indent="-228600" fontAlgn="base">
              <a:spcBef>
                <a:spcPct val="0"/>
              </a:spcBef>
              <a:spcAft>
                <a:spcPct val="0"/>
              </a:spcAft>
              <a:tabLst>
                <a:tab pos="441325" algn="l"/>
              </a:tabLst>
              <a:defRPr>
                <a:solidFill>
                  <a:schemeClr val="tx1"/>
                </a:solidFill>
                <a:latin typeface="Arial" charset="0"/>
              </a:defRPr>
            </a:lvl7pPr>
            <a:lvl8pPr marL="3429000" indent="-228600" fontAlgn="base">
              <a:spcBef>
                <a:spcPct val="0"/>
              </a:spcBef>
              <a:spcAft>
                <a:spcPct val="0"/>
              </a:spcAft>
              <a:tabLst>
                <a:tab pos="441325" algn="l"/>
              </a:tabLst>
              <a:defRPr>
                <a:solidFill>
                  <a:schemeClr val="tx1"/>
                </a:solidFill>
                <a:latin typeface="Arial" charset="0"/>
              </a:defRPr>
            </a:lvl8pPr>
            <a:lvl9pPr marL="3886200" indent="-228600" fontAlgn="base">
              <a:spcBef>
                <a:spcPct val="0"/>
              </a:spcBef>
              <a:spcAft>
                <a:spcPct val="0"/>
              </a:spcAft>
              <a:tabLst>
                <a:tab pos="441325" algn="l"/>
              </a:tabLst>
              <a:defRPr>
                <a:solidFill>
                  <a:schemeClr val="tx1"/>
                </a:solidFill>
                <a:latin typeface="Arial" charset="0"/>
              </a:defRPr>
            </a:lvl9pPr>
          </a:lstStyle>
          <a:p>
            <a:pPr fontAlgn="base">
              <a:spcBef>
                <a:spcPct val="0"/>
              </a:spcBef>
              <a:defRPr/>
            </a:pPr>
            <a:r>
              <a:rPr lang="en-US">
                <a:solidFill>
                  <a:srgbClr val="626469"/>
                </a:solidFill>
              </a:rPr>
              <a:t>Classification: CONFIDENTIAL- 2020 CPFD; HSOY54S1-2020US: USSG0H0282020</a:t>
            </a:r>
            <a:endParaRPr lang="en-US" dirty="0">
              <a:solidFill>
                <a:srgbClr val="626469"/>
              </a:solidFill>
            </a:endParaRPr>
          </a:p>
        </p:txBody>
      </p:sp>
      <p:sp>
        <p:nvSpPr>
          <p:cNvPr id="6" name="TextBox 5"/>
          <p:cNvSpPr txBox="1"/>
          <p:nvPr/>
        </p:nvSpPr>
        <p:spPr>
          <a:xfrm>
            <a:off x="0" y="5992416"/>
            <a:ext cx="2474382" cy="250032"/>
          </a:xfrm>
          <a:prstGeom prst="rect">
            <a:avLst/>
          </a:prstGeom>
          <a:noFill/>
        </p:spPr>
        <p:txBody>
          <a:bodyPr wrap="none" rtlCol="0">
            <a:normAutofit lnSpcReduction="10000"/>
          </a:bodyPr>
          <a:lstStyle/>
          <a:p>
            <a:pPr>
              <a:spcBef>
                <a:spcPts val="0"/>
              </a:spcBef>
              <a:spcAft>
                <a:spcPts val="600"/>
              </a:spcAft>
            </a:pPr>
            <a:r>
              <a:rPr lang="en-US" sz="1050" b="1" dirty="0">
                <a:solidFill>
                  <a:srgbClr val="000000"/>
                </a:solidFill>
              </a:rPr>
              <a:t>All treatments had AMS 2.5% and COC 1%</a:t>
            </a:r>
          </a:p>
        </p:txBody>
      </p:sp>
    </p:spTree>
    <p:extLst>
      <p:ext uri="{BB962C8B-B14F-4D97-AF65-F5344CB8AC3E}">
        <p14:creationId xmlns:p14="http://schemas.microsoft.com/office/powerpoint/2010/main" val="811140799"/>
      </p:ext>
    </p:extLst>
  </p:cSld>
  <p:clrMapOvr>
    <a:masterClrMapping/>
  </p:clrMapOvr>
  <p:transition>
    <p:wipe dir="r"/>
  </p:transition>
</p:sld>
</file>

<file path=ppt/theme/theme1.xml><?xml version="1.0" encoding="utf-8"?>
<a:theme xmlns:a="http://schemas.openxmlformats.org/drawingml/2006/main" name="Syngenta Brand Template - low size">
  <a:themeElements>
    <a:clrScheme name="Syngenta 2007">
      <a:dk1>
        <a:srgbClr val="626469"/>
      </a:dk1>
      <a:lt1>
        <a:srgbClr val="FFFFFF"/>
      </a:lt1>
      <a:dk2>
        <a:srgbClr val="5F7800"/>
      </a:dk2>
      <a:lt2>
        <a:srgbClr val="FFB400"/>
      </a:lt2>
      <a:accent1>
        <a:srgbClr val="00A0BE"/>
      </a:accent1>
      <a:accent2>
        <a:srgbClr val="AAB400"/>
      </a:accent2>
      <a:accent3>
        <a:srgbClr val="EB8200"/>
      </a:accent3>
      <a:accent4>
        <a:srgbClr val="82C8DC"/>
      </a:accent4>
      <a:accent5>
        <a:srgbClr val="FFB400"/>
      </a:accent5>
      <a:accent6>
        <a:srgbClr val="5F7800"/>
      </a:accent6>
      <a:hlink>
        <a:srgbClr val="EB8200"/>
      </a:hlink>
      <a:folHlink>
        <a:srgbClr val="82C8DC"/>
      </a:folHlink>
    </a:clrScheme>
    <a:fontScheme name="Printout Syngenta 2003">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6350" cap="flat" cmpd="sng" algn="ctr">
          <a:solidFill>
            <a:schemeClr val="folHlink"/>
          </a:solidFill>
          <a:prstDash val="solid"/>
          <a:round/>
          <a:headEnd type="none" w="sm" len="sm"/>
          <a:tailEnd type="none" w="sm" len="sm"/>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ts val="600"/>
          </a:spcAft>
          <a:buClrTx/>
          <a:buSzTx/>
          <a:buFontTx/>
          <a:buNone/>
          <a:tabLst/>
          <a:defRPr kumimoji="0" lang="en-US" sz="10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6350" cap="flat" cmpd="sng" algn="ctr">
          <a:solidFill>
            <a:schemeClr val="folHlink"/>
          </a:solidFill>
          <a:prstDash val="solid"/>
          <a:round/>
          <a:headEnd type="none" w="sm" len="sm"/>
          <a:tailEnd type="none" w="sm" len="sm"/>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ts val="600"/>
          </a:spcAft>
          <a:buClrTx/>
          <a:buSzTx/>
          <a:buFontTx/>
          <a:buNone/>
          <a:tabLst/>
          <a:defRPr kumimoji="0" lang="en-US" sz="1000" b="0" i="0" u="none" strike="noStrike" cap="none" normalizeH="0" baseline="0" smtClean="0">
            <a:ln>
              <a:noFill/>
            </a:ln>
            <a:solidFill>
              <a:schemeClr val="tx1"/>
            </a:solidFill>
            <a:effectLst/>
            <a:latin typeface="Arial" charset="0"/>
          </a:defRPr>
        </a:defPPr>
      </a:lstStyle>
    </a:lnDef>
    <a:txDef>
      <a:spPr>
        <a:noFill/>
      </a:spPr>
      <a:bodyPr wrap="square" rtlCol="0">
        <a:normAutofit/>
      </a:bodyPr>
      <a:lstStyle>
        <a:defPPr>
          <a:spcBef>
            <a:spcPts val="0"/>
          </a:spcBef>
          <a:spcAft>
            <a:spcPts val="600"/>
          </a:spcAft>
          <a:defRPr sz="2000" dirty="0" err="1" smtClean="0"/>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0E88ED2931D18D4898ED050DE906A454" ma:contentTypeVersion="13" ma:contentTypeDescription="Create a new document." ma:contentTypeScope="" ma:versionID="897711ee9e21984df77dc8f926b8057d">
  <xsd:schema xmlns:xsd="http://www.w3.org/2001/XMLSchema" xmlns:xs="http://www.w3.org/2001/XMLSchema" xmlns:p="http://schemas.microsoft.com/office/2006/metadata/properties" xmlns:ns3="8b2ad72a-518e-4f42-a98f-20593571552d" xmlns:ns4="be9d4ebe-c659-4b2f-bda5-c233de560278" targetNamespace="http://schemas.microsoft.com/office/2006/metadata/properties" ma:root="true" ma:fieldsID="168e7b8b853ed540874406572bff1a5c" ns3:_="" ns4:_="">
    <xsd:import namespace="8b2ad72a-518e-4f42-a98f-20593571552d"/>
    <xsd:import namespace="be9d4ebe-c659-4b2f-bda5-c233de560278"/>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DateTaken" minOccurs="0"/>
                <xsd:element ref="ns4:MediaServiceAutoTags" minOccurs="0"/>
                <xsd:element ref="ns4:MediaServiceOCR" minOccurs="0"/>
                <xsd:element ref="ns4:MediaServiceLocation" minOccurs="0"/>
                <xsd:element ref="ns4:MediaServiceGenerationTime" minOccurs="0"/>
                <xsd:element ref="ns4:MediaServiceEventHashCode" minOccurs="0"/>
                <xsd:element ref="ns4:MediaServiceAutoKeyPoints" minOccurs="0"/>
                <xsd:element ref="ns4: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b2ad72a-518e-4f42-a98f-20593571552d"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SharingHintHash" ma:index="10" nillable="true" ma:displayName="Sharing Hint Hash" ma:description=""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be9d4ebe-c659-4b2f-bda5-c233de560278" elementFormDefault="qualified">
    <xsd:import namespace="http://schemas.microsoft.com/office/2006/documentManagement/types"/>
    <xsd:import namespace="http://schemas.microsoft.com/office/infopath/2007/PartnerControls"/>
    <xsd:element name="MediaServiceMetadata" ma:index="11" nillable="true" ma:displayName="MediaServiceMetadata" ma:description="" ma:hidden="true" ma:internalName="MediaServiceMetadata" ma:readOnly="true">
      <xsd:simpleType>
        <xsd:restriction base="dms:Note"/>
      </xsd:simpleType>
    </xsd:element>
    <xsd:element name="MediaServiceFastMetadata" ma:index="12" nillable="true" ma:displayName="MediaServiceFastMetadata" ma:description="" ma:hidden="true" ma:internalName="MediaServiceFastMetadata" ma:readOnly="true">
      <xsd:simpleType>
        <xsd:restriction base="dms:Note"/>
      </xsd:simpleType>
    </xsd:element>
    <xsd:element name="MediaServiceDateTaken" ma:index="13" nillable="true" ma:displayName="MediaServiceDateTaken" ma:description="" ma:hidden="true" ma:internalName="MediaServiceDateTaken" ma:readOnly="true">
      <xsd:simpleType>
        <xsd:restriction base="dms:Text"/>
      </xsd:simpleType>
    </xsd:element>
    <xsd:element name="MediaServiceAutoTags" ma:index="14" nillable="true" ma:displayName="MediaServiceAutoTags" ma:description=""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Location" ma:index="16" nillable="true" ma:displayName="Location" ma:internalName="MediaServiceLocation"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0CC6A33-D0FE-445B-81EE-9B377E48CDDD}">
  <ds:schemaRefs>
    <ds:schemaRef ds:uri="http://schemas.microsoft.com/sharepoint/v3/contenttype/forms"/>
  </ds:schemaRefs>
</ds:datastoreItem>
</file>

<file path=customXml/itemProps2.xml><?xml version="1.0" encoding="utf-8"?>
<ds:datastoreItem xmlns:ds="http://schemas.openxmlformats.org/officeDocument/2006/customXml" ds:itemID="{83CD8E30-22FC-42EA-BE69-50D88C87FC8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b2ad72a-518e-4f42-a98f-20593571552d"/>
    <ds:schemaRef ds:uri="be9d4ebe-c659-4b2f-bda5-c233de56027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B1A420E-2DC3-40B0-A969-BEBF254815A4}">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Inside Data Management</Template>
  <TotalTime>21668</TotalTime>
  <Words>1963</Words>
  <Application>Microsoft Office PowerPoint</Application>
  <PresentationFormat>Widescreen</PresentationFormat>
  <Paragraphs>554</Paragraphs>
  <Slides>28</Slides>
  <Notes>15</Notes>
  <HiddenSlides>20</HiddenSlides>
  <MMClips>0</MMClips>
  <ScaleCrop>false</ScaleCrop>
  <HeadingPairs>
    <vt:vector size="8" baseType="variant">
      <vt:variant>
        <vt:lpstr>Fonts Used</vt:lpstr>
      </vt:variant>
      <vt:variant>
        <vt:i4>2</vt:i4>
      </vt:variant>
      <vt:variant>
        <vt:lpstr>Theme</vt:lpstr>
      </vt:variant>
      <vt:variant>
        <vt:i4>1</vt:i4>
      </vt:variant>
      <vt:variant>
        <vt:lpstr>Embedded OLE Servers</vt:lpstr>
      </vt:variant>
      <vt:variant>
        <vt:i4>1</vt:i4>
      </vt:variant>
      <vt:variant>
        <vt:lpstr>Slide Titles</vt:lpstr>
      </vt:variant>
      <vt:variant>
        <vt:i4>28</vt:i4>
      </vt:variant>
    </vt:vector>
  </HeadingPairs>
  <TitlesOfParts>
    <vt:vector size="32" baseType="lpstr">
      <vt:lpstr>Arial</vt:lpstr>
      <vt:lpstr>Calibri</vt:lpstr>
      <vt:lpstr>Syngenta Brand Template - low size</vt:lpstr>
      <vt:lpstr>Worksheet</vt:lpstr>
      <vt:lpstr>HSOY54S1-2020US KATO:  Product concept: Evaluation of tank-mix options for POST grass control</vt:lpstr>
      <vt:lpstr>Acknowledgements and Test Locations:</vt:lpstr>
      <vt:lpstr>Objectives:</vt:lpstr>
      <vt:lpstr>Treatment list:</vt:lpstr>
      <vt:lpstr>Treatment</vt:lpstr>
      <vt:lpstr>Results: Weed size at application</vt:lpstr>
      <vt:lpstr>Annual Grass Control (7 DAA)</vt:lpstr>
      <vt:lpstr>Annual Grass Control (14 DAA)</vt:lpstr>
      <vt:lpstr>Annual Grass Control (28 DAA)</vt:lpstr>
      <vt:lpstr>Results: 7 DAA – BRAPP and ELEIN control</vt:lpstr>
      <vt:lpstr>Results: 14 DAA – BRAPP and ELEIN control</vt:lpstr>
      <vt:lpstr>Results: 28 DAA – BRAPP and ELEIN control</vt:lpstr>
      <vt:lpstr>Results: 14 and 28 DAA – PANDI control</vt:lpstr>
      <vt:lpstr>Giant Foxtail Control (7 DAA)</vt:lpstr>
      <vt:lpstr>Giant Foxtail Control (14 DAA)</vt:lpstr>
      <vt:lpstr>Giant Foxtail Control (28 DAA)</vt:lpstr>
      <vt:lpstr>Results: 7 DAA – SETFA control</vt:lpstr>
      <vt:lpstr>Results: 14 DAA – SETFA control</vt:lpstr>
      <vt:lpstr>Results: 28 DAA – SETFA control</vt:lpstr>
      <vt:lpstr>Volunteer Corn (Enlist and RRLL) Control (7 DAA)</vt:lpstr>
      <vt:lpstr>Volunteer Corn (Enlist and RRLL) Control (14 DAA)</vt:lpstr>
      <vt:lpstr>Volunteer Corn (Enlist and RRLL) Control (28 DAA)</vt:lpstr>
      <vt:lpstr>Results: 7 DAA – Volunteer corn control; RR and Enlist</vt:lpstr>
      <vt:lpstr>Results: 14 DAA – Volunteer corn control; RR and Enlist</vt:lpstr>
      <vt:lpstr>Results: 28 DAA – Volunteer corn control; RR and Enlist</vt:lpstr>
      <vt:lpstr>Results:</vt:lpstr>
      <vt:lpstr>Summary: Objectives answered &amp; additional conclusions/observations</vt:lpstr>
      <vt:lpstr>Recommendations:</vt:lpstr>
    </vt:vector>
  </TitlesOfParts>
  <Company>Syngenta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Template - Results Meeting 2010</dc:title>
  <dc:creator>Wurzro1</dc:creator>
  <cp:lastModifiedBy>Holloway James USRS</cp:lastModifiedBy>
  <cp:revision>455</cp:revision>
  <cp:lastPrinted>2020-08-26T20:37:23Z</cp:lastPrinted>
  <dcterms:created xsi:type="dcterms:W3CDTF">2009-09-18T12:49:32Z</dcterms:created>
  <dcterms:modified xsi:type="dcterms:W3CDTF">2020-08-27T22:19:09Z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0x0101000E88ED2931D18D4898ED050DE906A454</vt:lpwstr>
  </property>
</Properties>
</file>